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71" r:id="rId3"/>
    <p:sldId id="273" r:id="rId4"/>
    <p:sldId id="282" r:id="rId5"/>
    <p:sldId id="283" r:id="rId6"/>
    <p:sldId id="284" r:id="rId7"/>
    <p:sldId id="307" r:id="rId8"/>
    <p:sldId id="308" r:id="rId9"/>
    <p:sldId id="280" r:id="rId10"/>
    <p:sldId id="293" r:id="rId11"/>
    <p:sldId id="294" r:id="rId12"/>
    <p:sldId id="295" r:id="rId13"/>
    <p:sldId id="296" r:id="rId14"/>
    <p:sldId id="278" r:id="rId15"/>
    <p:sldId id="279" r:id="rId16"/>
    <p:sldId id="301" r:id="rId17"/>
    <p:sldId id="302" r:id="rId18"/>
    <p:sldId id="303" r:id="rId19"/>
    <p:sldId id="304" r:id="rId20"/>
    <p:sldId id="305" r:id="rId21"/>
    <p:sldId id="309" r:id="rId22"/>
    <p:sldId id="289" r:id="rId23"/>
    <p:sldId id="290" r:id="rId24"/>
    <p:sldId id="297" r:id="rId25"/>
    <p:sldId id="262" r:id="rId26"/>
  </p:sldIdLst>
  <p:sldSz cx="12192000" cy="6858000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6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>
        <p:scale>
          <a:sx n="94" d="100"/>
          <a:sy n="94" d="100"/>
        </p:scale>
        <p:origin x="2008" y="-836"/>
      </p:cViewPr>
      <p:guideLst>
        <p:guide orient="horz" pos="2183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16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F6BE570-2AFA-3EB4-051C-ED59EC9DA9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76E72706-F99C-3E4F-5BA8-8374C9DD36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8F344914-DC3A-62FE-D81B-219B5AB19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C956F-D3C7-48F6-A378-4004C1202377}" type="datetimeFigureOut">
              <a:rPr lang="sk-SK" smtClean="0"/>
              <a:t>19. 4. 2026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90781070-642C-46B5-5ED2-5211ED329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8DA20CAE-FE00-E6BD-4B8A-B4D91B16C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6EBCF-26EC-4CA7-81A8-6F0F7B8CA49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179915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0CE5B74-E437-1951-6A5D-D1D4849B6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DCEE68F-A7E4-65DA-32AA-FAB026C137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2C5DC55D-A749-5074-B44C-A3018CB3D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C956F-D3C7-48F6-A378-4004C1202377}" type="datetimeFigureOut">
              <a:rPr lang="sk-SK" smtClean="0"/>
              <a:t>19. 4. 2026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A56E05DD-14EE-2262-4345-AB8C2E8F7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36D0005B-72B2-9502-D2D5-C3159D3D6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6EBCF-26EC-4CA7-81A8-6F0F7B8CA49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44115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3F2DF28-257B-1038-75AB-9D2CC9E65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3CA2C3D-2D32-92FF-17DC-328A988338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912B675B-1759-4351-18A5-0495F638A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C956F-D3C7-48F6-A378-4004C1202377}" type="datetimeFigureOut">
              <a:rPr lang="sk-SK" smtClean="0"/>
              <a:t>19. 4. 2026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3224F17F-EEFC-0551-13A4-4BF5C720F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A4874FDB-4533-5F12-0A21-792317D8E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6EBCF-26EC-4CA7-81A8-6F0F7B8CA49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69993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0BDA63E-8EF4-A9E0-8145-9A3F72110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E6FBC6E-81AF-22F8-5BFA-EBE576CD33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C169F5C5-DD41-FC7C-2699-B9AFF7D087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3559D97E-F150-E50D-8C13-D90327CE8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C956F-D3C7-48F6-A378-4004C1202377}" type="datetimeFigureOut">
              <a:rPr lang="sk-SK" smtClean="0"/>
              <a:t>19. 4. 2026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6DE28031-233C-144A-E17C-7CF7158ED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F45EEBEE-FE7B-BFB5-8BCC-F14F95D48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6EBCF-26EC-4CA7-81A8-6F0F7B8CA49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88525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BE0633B-A2EF-F17B-4CEA-8F37C7F2E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617682A5-C4A1-0885-D336-28B5B536D5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Zástupný objekt pre obsah 3">
            <a:extLst>
              <a:ext uri="{FF2B5EF4-FFF2-40B4-BE49-F238E27FC236}">
                <a16:creationId xmlns:a16="http://schemas.microsoft.com/office/drawing/2014/main" id="{3826A24A-1778-FA0B-3A12-5A2F8D947A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001084F2-D09F-FBA2-DBBA-EFE41603D7D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6C48DEDE-C807-2FB7-6A36-51F7FAF643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7" name="Zástupný objekt pre dátum 6">
            <a:extLst>
              <a:ext uri="{FF2B5EF4-FFF2-40B4-BE49-F238E27FC236}">
                <a16:creationId xmlns:a16="http://schemas.microsoft.com/office/drawing/2014/main" id="{B574484C-FF14-B2AE-1F12-6D6CE4084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C956F-D3C7-48F6-A378-4004C1202377}" type="datetimeFigureOut">
              <a:rPr lang="sk-SK" smtClean="0"/>
              <a:t>19. 4. 2026</a:t>
            </a:fld>
            <a:endParaRPr lang="sk-SK"/>
          </a:p>
        </p:txBody>
      </p:sp>
      <p:sp>
        <p:nvSpPr>
          <p:cNvPr id="8" name="Zástupný objekt pre pätu 7">
            <a:extLst>
              <a:ext uri="{FF2B5EF4-FFF2-40B4-BE49-F238E27FC236}">
                <a16:creationId xmlns:a16="http://schemas.microsoft.com/office/drawing/2014/main" id="{523E6523-E4FD-0EF1-865C-F8C9E0E83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objekt pre číslo snímky 8">
            <a:extLst>
              <a:ext uri="{FF2B5EF4-FFF2-40B4-BE49-F238E27FC236}">
                <a16:creationId xmlns:a16="http://schemas.microsoft.com/office/drawing/2014/main" id="{DA881091-9D3D-4C2F-BD6D-D8FD041F8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6EBCF-26EC-4CA7-81A8-6F0F7B8CA49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268354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C0E2AD3-4603-FBAB-ED6C-FF1FD9EDE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dátum 2">
            <a:extLst>
              <a:ext uri="{FF2B5EF4-FFF2-40B4-BE49-F238E27FC236}">
                <a16:creationId xmlns:a16="http://schemas.microsoft.com/office/drawing/2014/main" id="{E81DCD3F-AB2B-901C-B1C1-AB2C9E065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C956F-D3C7-48F6-A378-4004C1202377}" type="datetimeFigureOut">
              <a:rPr lang="sk-SK" smtClean="0"/>
              <a:t>19. 4. 2026</a:t>
            </a:fld>
            <a:endParaRPr lang="sk-SK"/>
          </a:p>
        </p:txBody>
      </p:sp>
      <p:sp>
        <p:nvSpPr>
          <p:cNvPr id="4" name="Zástupný objekt pre pätu 3">
            <a:extLst>
              <a:ext uri="{FF2B5EF4-FFF2-40B4-BE49-F238E27FC236}">
                <a16:creationId xmlns:a16="http://schemas.microsoft.com/office/drawing/2014/main" id="{9D6B4E70-BFD4-0AFB-D523-99F9F9419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BE385DE3-657F-D560-590A-8791400D7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6EBCF-26EC-4CA7-81A8-6F0F7B8CA49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891819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dátum 1">
            <a:extLst>
              <a:ext uri="{FF2B5EF4-FFF2-40B4-BE49-F238E27FC236}">
                <a16:creationId xmlns:a16="http://schemas.microsoft.com/office/drawing/2014/main" id="{DD2F988F-A7F3-33E6-4222-E7205D680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C956F-D3C7-48F6-A378-4004C1202377}" type="datetimeFigureOut">
              <a:rPr lang="sk-SK" smtClean="0"/>
              <a:t>19. 4. 2026</a:t>
            </a:fld>
            <a:endParaRPr lang="sk-SK"/>
          </a:p>
        </p:txBody>
      </p:sp>
      <p:sp>
        <p:nvSpPr>
          <p:cNvPr id="3" name="Zástupný objekt pre pätu 2">
            <a:extLst>
              <a:ext uri="{FF2B5EF4-FFF2-40B4-BE49-F238E27FC236}">
                <a16:creationId xmlns:a16="http://schemas.microsoft.com/office/drawing/2014/main" id="{25F7E6DE-EC06-28CA-1EB2-72CA27D90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A1E1FD8B-E3D2-0AD7-0ECC-F62308953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6EBCF-26EC-4CA7-81A8-6F0F7B8CA49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95928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07A306C-E319-FA53-4ED5-BCE304691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A0F7E576-DA7A-5CF1-87E7-8F00151949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8608794-D7C3-C397-0706-4BB2A2F619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3B6CFF67-2B2F-B855-7399-30D69C9330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C956F-D3C7-48F6-A378-4004C1202377}" type="datetimeFigureOut">
              <a:rPr lang="sk-SK" smtClean="0"/>
              <a:t>19. 4. 2026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A16770C1-96A6-233D-3872-CE69EAD2D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5599697A-42E8-F724-A14D-1E28A3F61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6EBCF-26EC-4CA7-81A8-6F0F7B8CA49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76501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5682269-BF6F-3B15-EF99-1ADBD68D6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objekt pre obrázok 2">
            <a:extLst>
              <a:ext uri="{FF2B5EF4-FFF2-40B4-BE49-F238E27FC236}">
                <a16:creationId xmlns:a16="http://schemas.microsoft.com/office/drawing/2014/main" id="{F7732383-153F-6B48-E904-D20871C514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F3030B41-B3A1-F75F-515E-6B9D8E18F9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Zástupný objekt pre dátum 4">
            <a:extLst>
              <a:ext uri="{FF2B5EF4-FFF2-40B4-BE49-F238E27FC236}">
                <a16:creationId xmlns:a16="http://schemas.microsoft.com/office/drawing/2014/main" id="{143B265F-B4F9-A945-385B-C1464683A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C956F-D3C7-48F6-A378-4004C1202377}" type="datetimeFigureOut">
              <a:rPr lang="sk-SK" smtClean="0"/>
              <a:t>19. 4. 2026</a:t>
            </a:fld>
            <a:endParaRPr lang="sk-SK"/>
          </a:p>
        </p:txBody>
      </p:sp>
      <p:sp>
        <p:nvSpPr>
          <p:cNvPr id="6" name="Zástupný objekt pre pätu 5">
            <a:extLst>
              <a:ext uri="{FF2B5EF4-FFF2-40B4-BE49-F238E27FC236}">
                <a16:creationId xmlns:a16="http://schemas.microsoft.com/office/drawing/2014/main" id="{6546C5A9-9F58-5F32-E644-89D63134A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objekt pre číslo snímky 6">
            <a:extLst>
              <a:ext uri="{FF2B5EF4-FFF2-40B4-BE49-F238E27FC236}">
                <a16:creationId xmlns:a16="http://schemas.microsoft.com/office/drawing/2014/main" id="{C3C9B34E-7621-8EB4-D8E0-251565EC0B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6EBCF-26EC-4CA7-81A8-6F0F7B8CA49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32382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9287149-0BD9-BB87-6924-462D2F167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FE38E020-2105-B46C-C97C-2E4C3EFA79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3F7F8A01-C6A7-6AAA-3833-E71466A2E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C956F-D3C7-48F6-A378-4004C1202377}" type="datetimeFigureOut">
              <a:rPr lang="sk-SK" smtClean="0"/>
              <a:t>19. 4. 2026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41853566-5D5A-B0EE-7A49-6ABBD5260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B037D1A9-98D4-BC66-2FA8-1F8CD48C6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6EBCF-26EC-4CA7-81A8-6F0F7B8CA49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01910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>
            <a:extLst>
              <a:ext uri="{FF2B5EF4-FFF2-40B4-BE49-F238E27FC236}">
                <a16:creationId xmlns:a16="http://schemas.microsoft.com/office/drawing/2014/main" id="{9686CCCA-F053-8341-35B7-9B3BC90A8FE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zvislý text 2">
            <a:extLst>
              <a:ext uri="{FF2B5EF4-FFF2-40B4-BE49-F238E27FC236}">
                <a16:creationId xmlns:a16="http://schemas.microsoft.com/office/drawing/2014/main" id="{DFDA975E-A4AE-C2D7-C63E-CFA1F02254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BD1D5540-F88F-1872-F5A2-34C797D06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C956F-D3C7-48F6-A378-4004C1202377}" type="datetimeFigureOut">
              <a:rPr lang="sk-SK" smtClean="0"/>
              <a:t>19. 4. 2026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F9A043F8-12D2-9CD2-FDCD-3AACFA95F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516504E4-8D08-4C12-5CF8-6DD6444EA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36EBCF-26EC-4CA7-81A8-6F0F7B8CA49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7369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nadpis 1">
            <a:extLst>
              <a:ext uri="{FF2B5EF4-FFF2-40B4-BE49-F238E27FC236}">
                <a16:creationId xmlns:a16="http://schemas.microsoft.com/office/drawing/2014/main" id="{65A84950-A2A2-576C-FA3E-7FC7F0DFC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6E37189-792B-5E33-0219-F0F32F181C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942AE8F8-F890-5ED5-C1CB-82AA49E314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2C956F-D3C7-48F6-A378-4004C1202377}" type="datetimeFigureOut">
              <a:rPr lang="sk-SK" smtClean="0"/>
              <a:t>19. 4. 2026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9ADCEEF7-2361-D66F-D467-E806978FAF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3D52FDFA-B4DE-340D-7458-9A391F7466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36EBCF-26EC-4CA7-81A8-6F0F7B8CA49F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755862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9.jpg"/><Relationship Id="rId7" Type="http://schemas.openxmlformats.org/officeDocument/2006/relationships/image" Target="../media/image3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4.jpeg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9.jpg"/><Relationship Id="rId7" Type="http://schemas.openxmlformats.org/officeDocument/2006/relationships/image" Target="../media/image3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4.jpeg"/><Relationship Id="rId4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microsoft.com/office/2017/06/relationships/model3d" Target="../media/model3d1.glb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microsoft.com/office/2017/06/relationships/model3d" Target="../media/model3d1.glb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microsoft.com/office/2017/06/relationships/model3d" Target="../media/model3d1.glb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microsoft.com/office/2017/06/relationships/model3d" Target="../media/model3d1.glb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microsoft.com/office/2017/06/relationships/model3d" Target="../media/model3d1.glb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7" Type="http://schemas.openxmlformats.org/officeDocument/2006/relationships/image" Target="../media/image3.jpeg"/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svg"/><Relationship Id="rId4" Type="http://schemas.openxmlformats.org/officeDocument/2006/relationships/image" Target="../media/image19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7" Type="http://schemas.openxmlformats.org/officeDocument/2006/relationships/image" Target="../media/image3.jpeg"/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5" Type="http://schemas.openxmlformats.org/officeDocument/2006/relationships/image" Target="../media/image20.svg"/><Relationship Id="rId4" Type="http://schemas.openxmlformats.org/officeDocument/2006/relationships/image" Target="../media/image19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7.svg"/><Relationship Id="rId7" Type="http://schemas.openxmlformats.org/officeDocument/2006/relationships/image" Target="../media/image3.jpeg"/><Relationship Id="rId12" Type="http://schemas.openxmlformats.org/officeDocument/2006/relationships/image" Target="../media/image6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11" Type="http://schemas.openxmlformats.org/officeDocument/2006/relationships/image" Target="../media/image26.png"/><Relationship Id="rId5" Type="http://schemas.openxmlformats.org/officeDocument/2006/relationships/image" Target="../media/image19.svg"/><Relationship Id="rId10" Type="http://schemas.openxmlformats.org/officeDocument/2006/relationships/image" Target="../media/image25.jpeg"/><Relationship Id="rId4" Type="http://schemas.openxmlformats.org/officeDocument/2006/relationships/image" Target="../media/image18.svg"/><Relationship Id="rId9" Type="http://schemas.openxmlformats.org/officeDocument/2006/relationships/image" Target="../media/image24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7.svg"/><Relationship Id="rId7" Type="http://schemas.openxmlformats.org/officeDocument/2006/relationships/image" Target="../media/image3.jpeg"/><Relationship Id="rId12" Type="http://schemas.openxmlformats.org/officeDocument/2006/relationships/image" Target="../media/image6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svg"/><Relationship Id="rId11" Type="http://schemas.openxmlformats.org/officeDocument/2006/relationships/image" Target="../media/image26.png"/><Relationship Id="rId5" Type="http://schemas.openxmlformats.org/officeDocument/2006/relationships/image" Target="../media/image19.svg"/><Relationship Id="rId10" Type="http://schemas.openxmlformats.org/officeDocument/2006/relationships/image" Target="../media/image25.jpeg"/><Relationship Id="rId4" Type="http://schemas.openxmlformats.org/officeDocument/2006/relationships/image" Target="../media/image18.svg"/><Relationship Id="rId9" Type="http://schemas.openxmlformats.org/officeDocument/2006/relationships/image" Target="../media/image24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13" Type="http://schemas.openxmlformats.org/officeDocument/2006/relationships/image" Target="../media/image6.jpeg"/><Relationship Id="rId3" Type="http://schemas.openxmlformats.org/officeDocument/2006/relationships/image" Target="../media/image22.jpeg"/><Relationship Id="rId7" Type="http://schemas.openxmlformats.org/officeDocument/2006/relationships/image" Target="../media/image21.svg"/><Relationship Id="rId12" Type="http://schemas.openxmlformats.org/officeDocument/2006/relationships/image" Target="../media/image2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image" Target="../media/image25.jpeg"/><Relationship Id="rId5" Type="http://schemas.openxmlformats.org/officeDocument/2006/relationships/image" Target="../media/image18.svg"/><Relationship Id="rId10" Type="http://schemas.openxmlformats.org/officeDocument/2006/relationships/image" Target="../media/image24.jpg"/><Relationship Id="rId4" Type="http://schemas.openxmlformats.org/officeDocument/2006/relationships/image" Target="../media/image17.svg"/><Relationship Id="rId9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13" Type="http://schemas.openxmlformats.org/officeDocument/2006/relationships/image" Target="../media/image6.jpeg"/><Relationship Id="rId18" Type="http://schemas.openxmlformats.org/officeDocument/2006/relationships/image" Target="../media/image32.png"/><Relationship Id="rId3" Type="http://schemas.openxmlformats.org/officeDocument/2006/relationships/image" Target="../media/image22.jpeg"/><Relationship Id="rId7" Type="http://schemas.openxmlformats.org/officeDocument/2006/relationships/image" Target="../media/image21.sv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" Type="http://schemas.openxmlformats.org/officeDocument/2006/relationships/image" Target="../media/image27.jpeg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svg"/><Relationship Id="rId11" Type="http://schemas.openxmlformats.org/officeDocument/2006/relationships/image" Target="../media/image25.jpeg"/><Relationship Id="rId5" Type="http://schemas.openxmlformats.org/officeDocument/2006/relationships/image" Target="../media/image18.svg"/><Relationship Id="rId15" Type="http://schemas.openxmlformats.org/officeDocument/2006/relationships/image" Target="../media/image29.png"/><Relationship Id="rId10" Type="http://schemas.openxmlformats.org/officeDocument/2006/relationships/image" Target="../media/image24.jpg"/><Relationship Id="rId4" Type="http://schemas.openxmlformats.org/officeDocument/2006/relationships/image" Target="../media/image17.sv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13" Type="http://schemas.openxmlformats.org/officeDocument/2006/relationships/image" Target="../media/image6.jpeg"/><Relationship Id="rId18" Type="http://schemas.openxmlformats.org/officeDocument/2006/relationships/image" Target="../media/image32.png"/><Relationship Id="rId3" Type="http://schemas.openxmlformats.org/officeDocument/2006/relationships/image" Target="../media/image27.jpeg"/><Relationship Id="rId7" Type="http://schemas.openxmlformats.org/officeDocument/2006/relationships/image" Target="../media/image19.sv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" Type="http://schemas.openxmlformats.org/officeDocument/2006/relationships/image" Target="../media/image23.png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11" Type="http://schemas.openxmlformats.org/officeDocument/2006/relationships/image" Target="../media/image25.jpeg"/><Relationship Id="rId5" Type="http://schemas.openxmlformats.org/officeDocument/2006/relationships/image" Target="../media/image17.svg"/><Relationship Id="rId15" Type="http://schemas.openxmlformats.org/officeDocument/2006/relationships/image" Target="../media/image29.png"/><Relationship Id="rId10" Type="http://schemas.openxmlformats.org/officeDocument/2006/relationships/image" Target="../media/image24.jpg"/><Relationship Id="rId4" Type="http://schemas.openxmlformats.org/officeDocument/2006/relationships/image" Target="../media/image22.jpeg"/><Relationship Id="rId9" Type="http://schemas.openxmlformats.org/officeDocument/2006/relationships/image" Target="../media/image3.jpeg"/><Relationship Id="rId1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13" Type="http://schemas.openxmlformats.org/officeDocument/2006/relationships/image" Target="../media/image6.jpeg"/><Relationship Id="rId18" Type="http://schemas.openxmlformats.org/officeDocument/2006/relationships/image" Target="../media/image32.png"/><Relationship Id="rId3" Type="http://schemas.openxmlformats.org/officeDocument/2006/relationships/image" Target="../media/image27.jpeg"/><Relationship Id="rId7" Type="http://schemas.openxmlformats.org/officeDocument/2006/relationships/image" Target="../media/image19.sv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" Type="http://schemas.openxmlformats.org/officeDocument/2006/relationships/image" Target="../media/image33.png"/><Relationship Id="rId16" Type="http://schemas.openxmlformats.org/officeDocument/2006/relationships/image" Target="../media/image30.png"/><Relationship Id="rId20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11" Type="http://schemas.openxmlformats.org/officeDocument/2006/relationships/image" Target="../media/image25.jpeg"/><Relationship Id="rId5" Type="http://schemas.openxmlformats.org/officeDocument/2006/relationships/image" Target="../media/image17.svg"/><Relationship Id="rId15" Type="http://schemas.openxmlformats.org/officeDocument/2006/relationships/image" Target="../media/image29.png"/><Relationship Id="rId10" Type="http://schemas.openxmlformats.org/officeDocument/2006/relationships/image" Target="../media/image24.jpg"/><Relationship Id="rId19" Type="http://schemas.openxmlformats.org/officeDocument/2006/relationships/image" Target="../media/image3.jpeg"/><Relationship Id="rId4" Type="http://schemas.openxmlformats.org/officeDocument/2006/relationships/image" Target="../media/image22.jpe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38.png"/><Relationship Id="rId2" Type="http://schemas.openxmlformats.org/officeDocument/2006/relationships/image" Target="../media/image20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38.png"/><Relationship Id="rId2" Type="http://schemas.openxmlformats.org/officeDocument/2006/relationships/image" Target="../media/image20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ázok 11">
            <a:extLst>
              <a:ext uri="{FF2B5EF4-FFF2-40B4-BE49-F238E27FC236}">
                <a16:creationId xmlns:a16="http://schemas.microsoft.com/office/drawing/2014/main" id="{E6A6350D-9FB5-3E11-B5A8-C584CB5722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365" y="-1889490"/>
            <a:ext cx="12578652" cy="898475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3F99D3C3-5AA6-291A-E115-C3A6089886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64" r="3911" b="27853"/>
          <a:stretch>
            <a:fillRect/>
          </a:stretch>
        </p:blipFill>
        <p:spPr>
          <a:xfrm>
            <a:off x="14310918" y="4961238"/>
            <a:ext cx="629021" cy="263047"/>
          </a:xfrm>
          <a:prstGeom prst="rect">
            <a:avLst/>
          </a:prstGeom>
        </p:spPr>
      </p:pic>
      <p:sp>
        <p:nvSpPr>
          <p:cNvPr id="5" name="Voľný tvar: obrazec 4">
            <a:extLst>
              <a:ext uri="{FF2B5EF4-FFF2-40B4-BE49-F238E27FC236}">
                <a16:creationId xmlns:a16="http://schemas.microsoft.com/office/drawing/2014/main" id="{5345382C-89C1-D8AB-FEB2-30A9FD7EA91B}"/>
              </a:ext>
            </a:extLst>
          </p:cNvPr>
          <p:cNvSpPr/>
          <p:nvPr/>
        </p:nvSpPr>
        <p:spPr>
          <a:xfrm>
            <a:off x="-1524" y="1532238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8388174" y="4082030"/>
                </a:moveTo>
                <a:lnTo>
                  <a:pt x="8423172" y="4189824"/>
                </a:lnTo>
                <a:lnTo>
                  <a:pt x="8353176" y="4189824"/>
                </a:lnTo>
                <a:close/>
                <a:moveTo>
                  <a:pt x="5358927" y="4073031"/>
                </a:moveTo>
                <a:lnTo>
                  <a:pt x="5407324" y="4073031"/>
                </a:lnTo>
                <a:cubicBezTo>
                  <a:pt x="5419190" y="4073031"/>
                  <a:pt x="5428723" y="4076031"/>
                  <a:pt x="5435922" y="4082030"/>
                </a:cubicBezTo>
                <a:cubicBezTo>
                  <a:pt x="5443121" y="4088030"/>
                  <a:pt x="5446721" y="4096963"/>
                  <a:pt x="5446721" y="4108829"/>
                </a:cubicBezTo>
                <a:cubicBezTo>
                  <a:pt x="5446721" y="4116961"/>
                  <a:pt x="5444988" y="4123828"/>
                  <a:pt x="5441522" y="4129427"/>
                </a:cubicBezTo>
                <a:cubicBezTo>
                  <a:pt x="5438055" y="4135027"/>
                  <a:pt x="5433155" y="4139227"/>
                  <a:pt x="5426823" y="4142027"/>
                </a:cubicBezTo>
                <a:cubicBezTo>
                  <a:pt x="5420490" y="4144826"/>
                  <a:pt x="5412923" y="4146226"/>
                  <a:pt x="5404124" y="4146226"/>
                </a:cubicBezTo>
                <a:lnTo>
                  <a:pt x="5358927" y="4146226"/>
                </a:lnTo>
                <a:close/>
                <a:moveTo>
                  <a:pt x="4025427" y="4073031"/>
                </a:moveTo>
                <a:lnTo>
                  <a:pt x="4073824" y="4073031"/>
                </a:lnTo>
                <a:cubicBezTo>
                  <a:pt x="4085690" y="4073031"/>
                  <a:pt x="4095222" y="4076031"/>
                  <a:pt x="4102422" y="4082030"/>
                </a:cubicBezTo>
                <a:cubicBezTo>
                  <a:pt x="4109622" y="4088030"/>
                  <a:pt x="4113221" y="4096963"/>
                  <a:pt x="4113221" y="4108829"/>
                </a:cubicBezTo>
                <a:cubicBezTo>
                  <a:pt x="4113221" y="4116961"/>
                  <a:pt x="4111488" y="4123828"/>
                  <a:pt x="4108021" y="4129427"/>
                </a:cubicBezTo>
                <a:cubicBezTo>
                  <a:pt x="4104555" y="4135027"/>
                  <a:pt x="4099656" y="4139227"/>
                  <a:pt x="4093322" y="4142027"/>
                </a:cubicBezTo>
                <a:cubicBezTo>
                  <a:pt x="4086990" y="4144826"/>
                  <a:pt x="4079423" y="4146226"/>
                  <a:pt x="4070624" y="4146226"/>
                </a:cubicBezTo>
                <a:lnTo>
                  <a:pt x="4025427" y="4146226"/>
                </a:lnTo>
                <a:close/>
                <a:moveTo>
                  <a:pt x="4854102" y="4071831"/>
                </a:moveTo>
                <a:lnTo>
                  <a:pt x="4898299" y="4071831"/>
                </a:lnTo>
                <a:cubicBezTo>
                  <a:pt x="4910965" y="4071831"/>
                  <a:pt x="4921431" y="4075231"/>
                  <a:pt x="4929697" y="4082030"/>
                </a:cubicBezTo>
                <a:cubicBezTo>
                  <a:pt x="4937963" y="4088830"/>
                  <a:pt x="4942096" y="4099296"/>
                  <a:pt x="4942096" y="4113428"/>
                </a:cubicBezTo>
                <a:cubicBezTo>
                  <a:pt x="4942096" y="4127027"/>
                  <a:pt x="4938063" y="4137293"/>
                  <a:pt x="4929997" y="4144226"/>
                </a:cubicBezTo>
                <a:cubicBezTo>
                  <a:pt x="4921931" y="4151159"/>
                  <a:pt x="4911365" y="4154626"/>
                  <a:pt x="4898299" y="4154626"/>
                </a:cubicBezTo>
                <a:lnTo>
                  <a:pt x="4854102" y="4154626"/>
                </a:lnTo>
                <a:close/>
                <a:moveTo>
                  <a:pt x="9736348" y="4069631"/>
                </a:moveTo>
                <a:cubicBezTo>
                  <a:pt x="9753813" y="4069631"/>
                  <a:pt x="9767878" y="4073764"/>
                  <a:pt x="9778545" y="4082030"/>
                </a:cubicBezTo>
                <a:cubicBezTo>
                  <a:pt x="9789211" y="4090296"/>
                  <a:pt x="9797010" y="4101362"/>
                  <a:pt x="9801944" y="4115228"/>
                </a:cubicBezTo>
                <a:cubicBezTo>
                  <a:pt x="9806876" y="4129094"/>
                  <a:pt x="9809343" y="4144426"/>
                  <a:pt x="9809343" y="4161225"/>
                </a:cubicBezTo>
                <a:cubicBezTo>
                  <a:pt x="9809343" y="4177758"/>
                  <a:pt x="9806876" y="4192957"/>
                  <a:pt x="9801944" y="4206823"/>
                </a:cubicBezTo>
                <a:cubicBezTo>
                  <a:pt x="9797010" y="4220688"/>
                  <a:pt x="9789211" y="4231754"/>
                  <a:pt x="9778545" y="4240021"/>
                </a:cubicBezTo>
                <a:cubicBezTo>
                  <a:pt x="9767878" y="4248287"/>
                  <a:pt x="9753813" y="4252420"/>
                  <a:pt x="9736348" y="4252420"/>
                </a:cubicBezTo>
                <a:cubicBezTo>
                  <a:pt x="9718749" y="4252420"/>
                  <a:pt x="9704582" y="4248287"/>
                  <a:pt x="9693850" y="4240021"/>
                </a:cubicBezTo>
                <a:cubicBezTo>
                  <a:pt x="9683117" y="4231754"/>
                  <a:pt x="9675318" y="4220688"/>
                  <a:pt x="9670452" y="4206823"/>
                </a:cubicBezTo>
                <a:cubicBezTo>
                  <a:pt x="9665585" y="4192957"/>
                  <a:pt x="9663152" y="4177758"/>
                  <a:pt x="9663152" y="4161225"/>
                </a:cubicBezTo>
                <a:cubicBezTo>
                  <a:pt x="9663152" y="4144426"/>
                  <a:pt x="9665585" y="4129094"/>
                  <a:pt x="9670452" y="4115228"/>
                </a:cubicBezTo>
                <a:cubicBezTo>
                  <a:pt x="9675318" y="4101362"/>
                  <a:pt x="9683117" y="4090296"/>
                  <a:pt x="9693850" y="4082030"/>
                </a:cubicBezTo>
                <a:cubicBezTo>
                  <a:pt x="9704582" y="4073764"/>
                  <a:pt x="9718749" y="4069631"/>
                  <a:pt x="9736348" y="4069631"/>
                </a:cubicBezTo>
                <a:close/>
                <a:moveTo>
                  <a:pt x="2983123" y="4069631"/>
                </a:moveTo>
                <a:cubicBezTo>
                  <a:pt x="3000588" y="4069631"/>
                  <a:pt x="3014654" y="4073764"/>
                  <a:pt x="3025320" y="4082030"/>
                </a:cubicBezTo>
                <a:cubicBezTo>
                  <a:pt x="3035986" y="4090296"/>
                  <a:pt x="3043786" y="4101362"/>
                  <a:pt x="3048719" y="4115228"/>
                </a:cubicBezTo>
                <a:cubicBezTo>
                  <a:pt x="3053652" y="4129094"/>
                  <a:pt x="3056118" y="4144426"/>
                  <a:pt x="3056118" y="4161225"/>
                </a:cubicBezTo>
                <a:cubicBezTo>
                  <a:pt x="3056118" y="4177758"/>
                  <a:pt x="3053652" y="4192957"/>
                  <a:pt x="3048719" y="4206823"/>
                </a:cubicBezTo>
                <a:cubicBezTo>
                  <a:pt x="3043786" y="4220688"/>
                  <a:pt x="3035986" y="4231754"/>
                  <a:pt x="3025320" y="4240021"/>
                </a:cubicBezTo>
                <a:cubicBezTo>
                  <a:pt x="3014654" y="4248287"/>
                  <a:pt x="3000588" y="4252420"/>
                  <a:pt x="2983123" y="4252420"/>
                </a:cubicBezTo>
                <a:cubicBezTo>
                  <a:pt x="2965524" y="4252420"/>
                  <a:pt x="2951358" y="4248287"/>
                  <a:pt x="2940625" y="4240021"/>
                </a:cubicBezTo>
                <a:cubicBezTo>
                  <a:pt x="2929893" y="4231754"/>
                  <a:pt x="2922093" y="4220688"/>
                  <a:pt x="2917227" y="4206823"/>
                </a:cubicBezTo>
                <a:cubicBezTo>
                  <a:pt x="2912360" y="4192957"/>
                  <a:pt x="2909927" y="4177758"/>
                  <a:pt x="2909927" y="4161225"/>
                </a:cubicBezTo>
                <a:cubicBezTo>
                  <a:pt x="2909927" y="4144426"/>
                  <a:pt x="2912360" y="4129094"/>
                  <a:pt x="2917227" y="4115228"/>
                </a:cubicBezTo>
                <a:cubicBezTo>
                  <a:pt x="2922093" y="4101362"/>
                  <a:pt x="2929893" y="4090296"/>
                  <a:pt x="2940625" y="4082030"/>
                </a:cubicBezTo>
                <a:cubicBezTo>
                  <a:pt x="2951358" y="4073764"/>
                  <a:pt x="2965524" y="4069631"/>
                  <a:pt x="2983123" y="4069631"/>
                </a:cubicBezTo>
                <a:close/>
                <a:moveTo>
                  <a:pt x="2097298" y="4069631"/>
                </a:moveTo>
                <a:cubicBezTo>
                  <a:pt x="2114763" y="4069631"/>
                  <a:pt x="2128829" y="4073764"/>
                  <a:pt x="2139495" y="4082030"/>
                </a:cubicBezTo>
                <a:cubicBezTo>
                  <a:pt x="2150161" y="4090296"/>
                  <a:pt x="2157961" y="4101362"/>
                  <a:pt x="2162894" y="4115228"/>
                </a:cubicBezTo>
                <a:cubicBezTo>
                  <a:pt x="2167827" y="4129094"/>
                  <a:pt x="2170293" y="4144426"/>
                  <a:pt x="2170293" y="4161225"/>
                </a:cubicBezTo>
                <a:cubicBezTo>
                  <a:pt x="2170293" y="4177758"/>
                  <a:pt x="2167827" y="4192957"/>
                  <a:pt x="2162894" y="4206823"/>
                </a:cubicBezTo>
                <a:cubicBezTo>
                  <a:pt x="2157961" y="4220688"/>
                  <a:pt x="2150161" y="4231754"/>
                  <a:pt x="2139495" y="4240021"/>
                </a:cubicBezTo>
                <a:cubicBezTo>
                  <a:pt x="2128829" y="4248287"/>
                  <a:pt x="2114763" y="4252420"/>
                  <a:pt x="2097298" y="4252420"/>
                </a:cubicBezTo>
                <a:cubicBezTo>
                  <a:pt x="2079699" y="4252420"/>
                  <a:pt x="2065533" y="4248287"/>
                  <a:pt x="2054800" y="4240021"/>
                </a:cubicBezTo>
                <a:cubicBezTo>
                  <a:pt x="2044068" y="4231754"/>
                  <a:pt x="2036268" y="4220688"/>
                  <a:pt x="2031402" y="4206823"/>
                </a:cubicBezTo>
                <a:cubicBezTo>
                  <a:pt x="2026535" y="4192957"/>
                  <a:pt x="2024102" y="4177758"/>
                  <a:pt x="2024102" y="4161225"/>
                </a:cubicBezTo>
                <a:cubicBezTo>
                  <a:pt x="2024102" y="4144426"/>
                  <a:pt x="2026535" y="4129094"/>
                  <a:pt x="2031402" y="4115228"/>
                </a:cubicBezTo>
                <a:cubicBezTo>
                  <a:pt x="2036268" y="4101362"/>
                  <a:pt x="2044068" y="4090296"/>
                  <a:pt x="2054800" y="4082030"/>
                </a:cubicBezTo>
                <a:cubicBezTo>
                  <a:pt x="2065533" y="4073764"/>
                  <a:pt x="2079699" y="4069631"/>
                  <a:pt x="2097298" y="4069631"/>
                </a:cubicBezTo>
                <a:close/>
                <a:moveTo>
                  <a:pt x="10170004" y="4026434"/>
                </a:moveTo>
                <a:lnTo>
                  <a:pt x="10170004" y="4295617"/>
                </a:lnTo>
                <a:lnTo>
                  <a:pt x="10222601" y="4295617"/>
                </a:lnTo>
                <a:lnTo>
                  <a:pt x="10222601" y="4113028"/>
                </a:lnTo>
                <a:lnTo>
                  <a:pt x="10346594" y="4295617"/>
                </a:lnTo>
                <a:lnTo>
                  <a:pt x="10401790" y="4295617"/>
                </a:lnTo>
                <a:lnTo>
                  <a:pt x="10401790" y="4026434"/>
                </a:lnTo>
                <a:lnTo>
                  <a:pt x="10348793" y="4026434"/>
                </a:lnTo>
                <a:lnTo>
                  <a:pt x="10348793" y="4207823"/>
                </a:lnTo>
                <a:lnTo>
                  <a:pt x="10225001" y="4026434"/>
                </a:lnTo>
                <a:close/>
                <a:moveTo>
                  <a:pt x="9246080" y="4026434"/>
                </a:moveTo>
                <a:lnTo>
                  <a:pt x="9246080" y="4295617"/>
                </a:lnTo>
                <a:lnTo>
                  <a:pt x="9302276" y="4295617"/>
                </a:lnTo>
                <a:lnTo>
                  <a:pt x="9302276" y="4026434"/>
                </a:lnTo>
                <a:close/>
                <a:moveTo>
                  <a:pt x="8760281" y="4026434"/>
                </a:moveTo>
                <a:lnTo>
                  <a:pt x="8760281" y="4073231"/>
                </a:lnTo>
                <a:lnTo>
                  <a:pt x="8832276" y="4073231"/>
                </a:lnTo>
                <a:lnTo>
                  <a:pt x="8832276" y="4295617"/>
                </a:lnTo>
                <a:lnTo>
                  <a:pt x="8888474" y="4295617"/>
                </a:lnTo>
                <a:lnTo>
                  <a:pt x="8888474" y="4073231"/>
                </a:lnTo>
                <a:lnTo>
                  <a:pt x="8960069" y="4073231"/>
                </a:lnTo>
                <a:lnTo>
                  <a:pt x="8960069" y="4026434"/>
                </a:lnTo>
                <a:close/>
                <a:moveTo>
                  <a:pt x="8358776" y="4026434"/>
                </a:moveTo>
                <a:lnTo>
                  <a:pt x="8261982" y="4295617"/>
                </a:lnTo>
                <a:lnTo>
                  <a:pt x="8319978" y="4295617"/>
                </a:lnTo>
                <a:lnTo>
                  <a:pt x="8339777" y="4236421"/>
                </a:lnTo>
                <a:lnTo>
                  <a:pt x="8436970" y="4236421"/>
                </a:lnTo>
                <a:lnTo>
                  <a:pt x="8456170" y="4295617"/>
                </a:lnTo>
                <a:lnTo>
                  <a:pt x="8514766" y="4295617"/>
                </a:lnTo>
                <a:lnTo>
                  <a:pt x="8417772" y="4026434"/>
                </a:lnTo>
                <a:close/>
                <a:moveTo>
                  <a:pt x="7826831" y="4026434"/>
                </a:moveTo>
                <a:lnTo>
                  <a:pt x="7826831" y="4073231"/>
                </a:lnTo>
                <a:lnTo>
                  <a:pt x="7898827" y="4073231"/>
                </a:lnTo>
                <a:lnTo>
                  <a:pt x="7898827" y="4295617"/>
                </a:lnTo>
                <a:lnTo>
                  <a:pt x="7955024" y="4295617"/>
                </a:lnTo>
                <a:lnTo>
                  <a:pt x="7955024" y="4073231"/>
                </a:lnTo>
                <a:lnTo>
                  <a:pt x="8026619" y="4073231"/>
                </a:lnTo>
                <a:lnTo>
                  <a:pt x="8026619" y="4026434"/>
                </a:lnTo>
                <a:close/>
                <a:moveTo>
                  <a:pt x="7312505" y="4026434"/>
                </a:moveTo>
                <a:lnTo>
                  <a:pt x="7312505" y="4295617"/>
                </a:lnTo>
                <a:lnTo>
                  <a:pt x="7365101" y="4295617"/>
                </a:lnTo>
                <a:lnTo>
                  <a:pt x="7365101" y="4113028"/>
                </a:lnTo>
                <a:lnTo>
                  <a:pt x="7489094" y="4295617"/>
                </a:lnTo>
                <a:lnTo>
                  <a:pt x="7544290" y="4295617"/>
                </a:lnTo>
                <a:lnTo>
                  <a:pt x="7544290" y="4026434"/>
                </a:lnTo>
                <a:lnTo>
                  <a:pt x="7491294" y="4026434"/>
                </a:lnTo>
                <a:lnTo>
                  <a:pt x="7491294" y="4207823"/>
                </a:lnTo>
                <a:lnTo>
                  <a:pt x="7367501" y="4026434"/>
                </a:lnTo>
                <a:close/>
                <a:moveTo>
                  <a:pt x="6817205" y="4026434"/>
                </a:moveTo>
                <a:lnTo>
                  <a:pt x="6817205" y="4295617"/>
                </a:lnTo>
                <a:lnTo>
                  <a:pt x="6997794" y="4295617"/>
                </a:lnTo>
                <a:lnTo>
                  <a:pt x="6997794" y="4249020"/>
                </a:lnTo>
                <a:lnTo>
                  <a:pt x="6873401" y="4249020"/>
                </a:lnTo>
                <a:lnTo>
                  <a:pt x="6873401" y="4180624"/>
                </a:lnTo>
                <a:lnTo>
                  <a:pt x="6986194" y="4180624"/>
                </a:lnTo>
                <a:lnTo>
                  <a:pt x="6986194" y="4135627"/>
                </a:lnTo>
                <a:lnTo>
                  <a:pt x="6873401" y="4135627"/>
                </a:lnTo>
                <a:lnTo>
                  <a:pt x="6873401" y="4073031"/>
                </a:lnTo>
                <a:lnTo>
                  <a:pt x="6997794" y="4073031"/>
                </a:lnTo>
                <a:lnTo>
                  <a:pt x="6997794" y="4026434"/>
                </a:lnTo>
                <a:close/>
                <a:moveTo>
                  <a:pt x="5817080" y="4026434"/>
                </a:moveTo>
                <a:lnTo>
                  <a:pt x="5817080" y="4295617"/>
                </a:lnTo>
                <a:lnTo>
                  <a:pt x="5997669" y="4295617"/>
                </a:lnTo>
                <a:lnTo>
                  <a:pt x="5997669" y="4249020"/>
                </a:lnTo>
                <a:lnTo>
                  <a:pt x="5873276" y="4249020"/>
                </a:lnTo>
                <a:lnTo>
                  <a:pt x="5873276" y="4180624"/>
                </a:lnTo>
                <a:lnTo>
                  <a:pt x="5986070" y="4180624"/>
                </a:lnTo>
                <a:lnTo>
                  <a:pt x="5986070" y="4135627"/>
                </a:lnTo>
                <a:lnTo>
                  <a:pt x="5873276" y="4135627"/>
                </a:lnTo>
                <a:lnTo>
                  <a:pt x="5873276" y="4073031"/>
                </a:lnTo>
                <a:lnTo>
                  <a:pt x="5997669" y="4073031"/>
                </a:lnTo>
                <a:lnTo>
                  <a:pt x="5997669" y="4026434"/>
                </a:lnTo>
                <a:close/>
                <a:moveTo>
                  <a:pt x="5302730" y="4026434"/>
                </a:moveTo>
                <a:lnTo>
                  <a:pt x="5302730" y="4295617"/>
                </a:lnTo>
                <a:lnTo>
                  <a:pt x="5358927" y="4295617"/>
                </a:lnTo>
                <a:lnTo>
                  <a:pt x="5358927" y="4192623"/>
                </a:lnTo>
                <a:lnTo>
                  <a:pt x="5402724" y="4192623"/>
                </a:lnTo>
                <a:cubicBezTo>
                  <a:pt x="5413123" y="4192623"/>
                  <a:pt x="5421290" y="4194457"/>
                  <a:pt x="5427223" y="4198123"/>
                </a:cubicBezTo>
                <a:cubicBezTo>
                  <a:pt x="5433155" y="4201790"/>
                  <a:pt x="5437855" y="4207356"/>
                  <a:pt x="5441321" y="4214822"/>
                </a:cubicBezTo>
                <a:cubicBezTo>
                  <a:pt x="5444788" y="4222288"/>
                  <a:pt x="5447854" y="4231888"/>
                  <a:pt x="5450521" y="4243620"/>
                </a:cubicBezTo>
                <a:lnTo>
                  <a:pt x="5463120" y="4295617"/>
                </a:lnTo>
                <a:lnTo>
                  <a:pt x="5521917" y="4295617"/>
                </a:lnTo>
                <a:lnTo>
                  <a:pt x="5504118" y="4232421"/>
                </a:lnTo>
                <a:cubicBezTo>
                  <a:pt x="5500652" y="4219755"/>
                  <a:pt x="5496818" y="4209089"/>
                  <a:pt x="5492619" y="4200423"/>
                </a:cubicBezTo>
                <a:cubicBezTo>
                  <a:pt x="5488419" y="4191757"/>
                  <a:pt x="5482919" y="4184857"/>
                  <a:pt x="5476119" y="4179724"/>
                </a:cubicBezTo>
                <a:cubicBezTo>
                  <a:pt x="5469320" y="4174591"/>
                  <a:pt x="5460253" y="4171158"/>
                  <a:pt x="5448921" y="4169425"/>
                </a:cubicBezTo>
                <a:cubicBezTo>
                  <a:pt x="5467454" y="4164358"/>
                  <a:pt x="5481286" y="4155892"/>
                  <a:pt x="5490418" y="4144026"/>
                </a:cubicBezTo>
                <a:cubicBezTo>
                  <a:pt x="5499551" y="4132160"/>
                  <a:pt x="5504118" y="4117695"/>
                  <a:pt x="5504118" y="4100629"/>
                </a:cubicBezTo>
                <a:cubicBezTo>
                  <a:pt x="5504118" y="4082630"/>
                  <a:pt x="5500151" y="4068198"/>
                  <a:pt x="5492218" y="4057332"/>
                </a:cubicBezTo>
                <a:cubicBezTo>
                  <a:pt x="5484286" y="4046466"/>
                  <a:pt x="5473519" y="4038599"/>
                  <a:pt x="5459921" y="4033733"/>
                </a:cubicBezTo>
                <a:cubicBezTo>
                  <a:pt x="5446321" y="4028867"/>
                  <a:pt x="5430855" y="4026434"/>
                  <a:pt x="5413523" y="4026434"/>
                </a:cubicBezTo>
                <a:close/>
                <a:moveTo>
                  <a:pt x="4797905" y="4026434"/>
                </a:moveTo>
                <a:lnTo>
                  <a:pt x="4797905" y="4295617"/>
                </a:lnTo>
                <a:lnTo>
                  <a:pt x="4854102" y="4295617"/>
                </a:lnTo>
                <a:lnTo>
                  <a:pt x="4854102" y="4199823"/>
                </a:lnTo>
                <a:lnTo>
                  <a:pt x="4903498" y="4199823"/>
                </a:lnTo>
                <a:cubicBezTo>
                  <a:pt x="4921230" y="4199823"/>
                  <a:pt x="4937397" y="4196723"/>
                  <a:pt x="4951996" y="4190524"/>
                </a:cubicBezTo>
                <a:cubicBezTo>
                  <a:pt x="4966594" y="4184324"/>
                  <a:pt x="4978227" y="4174825"/>
                  <a:pt x="4986893" y="4162025"/>
                </a:cubicBezTo>
                <a:cubicBezTo>
                  <a:pt x="4995560" y="4149226"/>
                  <a:pt x="4999892" y="4133027"/>
                  <a:pt x="4999892" y="4113428"/>
                </a:cubicBezTo>
                <a:cubicBezTo>
                  <a:pt x="4999892" y="4093563"/>
                  <a:pt x="4995560" y="4077230"/>
                  <a:pt x="4986893" y="4064431"/>
                </a:cubicBezTo>
                <a:cubicBezTo>
                  <a:pt x="4978227" y="4051632"/>
                  <a:pt x="4966594" y="4042099"/>
                  <a:pt x="4951996" y="4035833"/>
                </a:cubicBezTo>
                <a:cubicBezTo>
                  <a:pt x="4937397" y="4029567"/>
                  <a:pt x="4921230" y="4026434"/>
                  <a:pt x="4903498" y="4026434"/>
                </a:cubicBezTo>
                <a:close/>
                <a:moveTo>
                  <a:pt x="3969230" y="4026434"/>
                </a:moveTo>
                <a:lnTo>
                  <a:pt x="3969230" y="4295617"/>
                </a:lnTo>
                <a:lnTo>
                  <a:pt x="4025427" y="4295617"/>
                </a:lnTo>
                <a:lnTo>
                  <a:pt x="4025427" y="4192623"/>
                </a:lnTo>
                <a:lnTo>
                  <a:pt x="4069224" y="4192623"/>
                </a:lnTo>
                <a:cubicBezTo>
                  <a:pt x="4079623" y="4192623"/>
                  <a:pt x="4087789" y="4194457"/>
                  <a:pt x="4093722" y="4198123"/>
                </a:cubicBezTo>
                <a:cubicBezTo>
                  <a:pt x="4099656" y="4201790"/>
                  <a:pt x="4104355" y="4207356"/>
                  <a:pt x="4107822" y="4214822"/>
                </a:cubicBezTo>
                <a:cubicBezTo>
                  <a:pt x="4111288" y="4222288"/>
                  <a:pt x="4114355" y="4231888"/>
                  <a:pt x="4117021" y="4243620"/>
                </a:cubicBezTo>
                <a:lnTo>
                  <a:pt x="4129620" y="4295617"/>
                </a:lnTo>
                <a:lnTo>
                  <a:pt x="4188417" y="4295617"/>
                </a:lnTo>
                <a:lnTo>
                  <a:pt x="4170618" y="4232421"/>
                </a:lnTo>
                <a:cubicBezTo>
                  <a:pt x="4167151" y="4219755"/>
                  <a:pt x="4163318" y="4209089"/>
                  <a:pt x="4159118" y="4200423"/>
                </a:cubicBezTo>
                <a:cubicBezTo>
                  <a:pt x="4154919" y="4191757"/>
                  <a:pt x="4149419" y="4184857"/>
                  <a:pt x="4142619" y="4179724"/>
                </a:cubicBezTo>
                <a:cubicBezTo>
                  <a:pt x="4135820" y="4174591"/>
                  <a:pt x="4126754" y="4171158"/>
                  <a:pt x="4115421" y="4169425"/>
                </a:cubicBezTo>
                <a:cubicBezTo>
                  <a:pt x="4133953" y="4164358"/>
                  <a:pt x="4147786" y="4155892"/>
                  <a:pt x="4156919" y="4144026"/>
                </a:cubicBezTo>
                <a:cubicBezTo>
                  <a:pt x="4166051" y="4132160"/>
                  <a:pt x="4170618" y="4117695"/>
                  <a:pt x="4170618" y="4100629"/>
                </a:cubicBezTo>
                <a:cubicBezTo>
                  <a:pt x="4170618" y="4082630"/>
                  <a:pt x="4166651" y="4068198"/>
                  <a:pt x="4158718" y="4057332"/>
                </a:cubicBezTo>
                <a:cubicBezTo>
                  <a:pt x="4150786" y="4046466"/>
                  <a:pt x="4140020" y="4038599"/>
                  <a:pt x="4126420" y="4033733"/>
                </a:cubicBezTo>
                <a:cubicBezTo>
                  <a:pt x="4112822" y="4028867"/>
                  <a:pt x="4097356" y="4026434"/>
                  <a:pt x="4080023" y="4026434"/>
                </a:cubicBezTo>
                <a:close/>
                <a:moveTo>
                  <a:pt x="3423105" y="4026434"/>
                </a:moveTo>
                <a:lnTo>
                  <a:pt x="3423105" y="4188624"/>
                </a:lnTo>
                <a:cubicBezTo>
                  <a:pt x="3423105" y="4212356"/>
                  <a:pt x="3427038" y="4232488"/>
                  <a:pt x="3434905" y="4249020"/>
                </a:cubicBezTo>
                <a:cubicBezTo>
                  <a:pt x="3442771" y="4265552"/>
                  <a:pt x="3455103" y="4278052"/>
                  <a:pt x="3471902" y="4286518"/>
                </a:cubicBezTo>
                <a:cubicBezTo>
                  <a:pt x="3488701" y="4294984"/>
                  <a:pt x="3510300" y="4299217"/>
                  <a:pt x="3536698" y="4299217"/>
                </a:cubicBezTo>
                <a:cubicBezTo>
                  <a:pt x="3563364" y="4299217"/>
                  <a:pt x="3585062" y="4294984"/>
                  <a:pt x="3601794" y="4286518"/>
                </a:cubicBezTo>
                <a:cubicBezTo>
                  <a:pt x="3618526" y="4278052"/>
                  <a:pt x="3630826" y="4265552"/>
                  <a:pt x="3638692" y="4249020"/>
                </a:cubicBezTo>
                <a:cubicBezTo>
                  <a:pt x="3646558" y="4232488"/>
                  <a:pt x="3650491" y="4212356"/>
                  <a:pt x="3650491" y="4188624"/>
                </a:cubicBezTo>
                <a:lnTo>
                  <a:pt x="3650491" y="4026434"/>
                </a:lnTo>
                <a:lnTo>
                  <a:pt x="3592695" y="4026434"/>
                </a:lnTo>
                <a:lnTo>
                  <a:pt x="3592695" y="4187224"/>
                </a:lnTo>
                <a:cubicBezTo>
                  <a:pt x="3592695" y="4209356"/>
                  <a:pt x="3588329" y="4225821"/>
                  <a:pt x="3579596" y="4236621"/>
                </a:cubicBezTo>
                <a:cubicBezTo>
                  <a:pt x="3570863" y="4247420"/>
                  <a:pt x="3556697" y="4252820"/>
                  <a:pt x="3537098" y="4252820"/>
                </a:cubicBezTo>
                <a:cubicBezTo>
                  <a:pt x="3517633" y="4252820"/>
                  <a:pt x="3503367" y="4247420"/>
                  <a:pt x="3494301" y="4236621"/>
                </a:cubicBezTo>
                <a:cubicBezTo>
                  <a:pt x="3485234" y="4225821"/>
                  <a:pt x="3480701" y="4209356"/>
                  <a:pt x="3480701" y="4187224"/>
                </a:cubicBezTo>
                <a:lnTo>
                  <a:pt x="3480701" y="4026434"/>
                </a:lnTo>
                <a:close/>
                <a:moveTo>
                  <a:pt x="1492707" y="4026434"/>
                </a:moveTo>
                <a:lnTo>
                  <a:pt x="1492707" y="4073231"/>
                </a:lnTo>
                <a:lnTo>
                  <a:pt x="1564702" y="4073231"/>
                </a:lnTo>
                <a:lnTo>
                  <a:pt x="1564702" y="4295617"/>
                </a:lnTo>
                <a:lnTo>
                  <a:pt x="1620899" y="4295617"/>
                </a:lnTo>
                <a:lnTo>
                  <a:pt x="1620899" y="4073231"/>
                </a:lnTo>
                <a:lnTo>
                  <a:pt x="1692494" y="4073231"/>
                </a:lnTo>
                <a:lnTo>
                  <a:pt x="1692494" y="4026434"/>
                </a:lnTo>
                <a:close/>
                <a:moveTo>
                  <a:pt x="6400774" y="4023034"/>
                </a:moveTo>
                <a:cubicBezTo>
                  <a:pt x="6381442" y="4023034"/>
                  <a:pt x="6364310" y="4025634"/>
                  <a:pt x="6349377" y="4030833"/>
                </a:cubicBezTo>
                <a:cubicBezTo>
                  <a:pt x="6334445" y="4036033"/>
                  <a:pt x="6322746" y="4044132"/>
                  <a:pt x="6314280" y="4055132"/>
                </a:cubicBezTo>
                <a:cubicBezTo>
                  <a:pt x="6305814" y="4066131"/>
                  <a:pt x="6301580" y="4080364"/>
                  <a:pt x="6301580" y="4097829"/>
                </a:cubicBezTo>
                <a:cubicBezTo>
                  <a:pt x="6301580" y="4114095"/>
                  <a:pt x="6305280" y="4127294"/>
                  <a:pt x="6312680" y="4137427"/>
                </a:cubicBezTo>
                <a:cubicBezTo>
                  <a:pt x="6320079" y="4147560"/>
                  <a:pt x="6330545" y="4155826"/>
                  <a:pt x="6344078" y="4162225"/>
                </a:cubicBezTo>
                <a:cubicBezTo>
                  <a:pt x="6357611" y="4168625"/>
                  <a:pt x="6373642" y="4174491"/>
                  <a:pt x="6392175" y="4179824"/>
                </a:cubicBezTo>
                <a:cubicBezTo>
                  <a:pt x="6408040" y="4184224"/>
                  <a:pt x="6420373" y="4188324"/>
                  <a:pt x="6429173" y="4192123"/>
                </a:cubicBezTo>
                <a:cubicBezTo>
                  <a:pt x="6437972" y="4195923"/>
                  <a:pt x="6444105" y="4200123"/>
                  <a:pt x="6447571" y="4204723"/>
                </a:cubicBezTo>
                <a:cubicBezTo>
                  <a:pt x="6451037" y="4209322"/>
                  <a:pt x="6452771" y="4215155"/>
                  <a:pt x="6452771" y="4222222"/>
                </a:cubicBezTo>
                <a:cubicBezTo>
                  <a:pt x="6452771" y="4229555"/>
                  <a:pt x="6450737" y="4235588"/>
                  <a:pt x="6446671" y="4240321"/>
                </a:cubicBezTo>
                <a:cubicBezTo>
                  <a:pt x="6442605" y="4245054"/>
                  <a:pt x="6436972" y="4248553"/>
                  <a:pt x="6429772" y="4250820"/>
                </a:cubicBezTo>
                <a:cubicBezTo>
                  <a:pt x="6422573" y="4253087"/>
                  <a:pt x="6414240" y="4254220"/>
                  <a:pt x="6404774" y="4254220"/>
                </a:cubicBezTo>
                <a:cubicBezTo>
                  <a:pt x="6394908" y="4254220"/>
                  <a:pt x="6386141" y="4252953"/>
                  <a:pt x="6378476" y="4250420"/>
                </a:cubicBezTo>
                <a:cubicBezTo>
                  <a:pt x="6370809" y="4247887"/>
                  <a:pt x="6364710" y="4243654"/>
                  <a:pt x="6360177" y="4237721"/>
                </a:cubicBezTo>
                <a:cubicBezTo>
                  <a:pt x="6355644" y="4231788"/>
                  <a:pt x="6353244" y="4223622"/>
                  <a:pt x="6352977" y="4213222"/>
                </a:cubicBezTo>
                <a:lnTo>
                  <a:pt x="6295381" y="4213222"/>
                </a:lnTo>
                <a:cubicBezTo>
                  <a:pt x="6295381" y="4233621"/>
                  <a:pt x="6300180" y="4250153"/>
                  <a:pt x="6309780" y="4262819"/>
                </a:cubicBezTo>
                <a:cubicBezTo>
                  <a:pt x="6319379" y="4275485"/>
                  <a:pt x="6332345" y="4284718"/>
                  <a:pt x="6348677" y="4290518"/>
                </a:cubicBezTo>
                <a:cubicBezTo>
                  <a:pt x="6365010" y="4296317"/>
                  <a:pt x="6383375" y="4299217"/>
                  <a:pt x="6403774" y="4299217"/>
                </a:cubicBezTo>
                <a:cubicBezTo>
                  <a:pt x="6424039" y="4299217"/>
                  <a:pt x="6442205" y="4296484"/>
                  <a:pt x="6458271" y="4291018"/>
                </a:cubicBezTo>
                <a:cubicBezTo>
                  <a:pt x="6474336" y="4285551"/>
                  <a:pt x="6487035" y="4276952"/>
                  <a:pt x="6496368" y="4265219"/>
                </a:cubicBezTo>
                <a:cubicBezTo>
                  <a:pt x="6505701" y="4253486"/>
                  <a:pt x="6510368" y="4238087"/>
                  <a:pt x="6510368" y="4219022"/>
                </a:cubicBezTo>
                <a:cubicBezTo>
                  <a:pt x="6510368" y="4201956"/>
                  <a:pt x="6507201" y="4188190"/>
                  <a:pt x="6500868" y="4177724"/>
                </a:cubicBezTo>
                <a:cubicBezTo>
                  <a:pt x="6494535" y="4167258"/>
                  <a:pt x="6484835" y="4158725"/>
                  <a:pt x="6471770" y="4152126"/>
                </a:cubicBezTo>
                <a:cubicBezTo>
                  <a:pt x="6458704" y="4145526"/>
                  <a:pt x="6441972" y="4139227"/>
                  <a:pt x="6421573" y="4133227"/>
                </a:cubicBezTo>
                <a:cubicBezTo>
                  <a:pt x="6404507" y="4128294"/>
                  <a:pt x="6391475" y="4123894"/>
                  <a:pt x="6382475" y="4120028"/>
                </a:cubicBezTo>
                <a:cubicBezTo>
                  <a:pt x="6373476" y="4116161"/>
                  <a:pt x="6367309" y="4112195"/>
                  <a:pt x="6363976" y="4108129"/>
                </a:cubicBezTo>
                <a:cubicBezTo>
                  <a:pt x="6360644" y="4104062"/>
                  <a:pt x="6358977" y="4099362"/>
                  <a:pt x="6358977" y="4094029"/>
                </a:cubicBezTo>
                <a:cubicBezTo>
                  <a:pt x="6358977" y="4084697"/>
                  <a:pt x="6362910" y="4077797"/>
                  <a:pt x="6370776" y="4073331"/>
                </a:cubicBezTo>
                <a:cubicBezTo>
                  <a:pt x="6378642" y="4068864"/>
                  <a:pt x="6388575" y="4066631"/>
                  <a:pt x="6400574" y="4066631"/>
                </a:cubicBezTo>
                <a:cubicBezTo>
                  <a:pt x="6412707" y="4066631"/>
                  <a:pt x="6423106" y="4069464"/>
                  <a:pt x="6431772" y="4075131"/>
                </a:cubicBezTo>
                <a:cubicBezTo>
                  <a:pt x="6440438" y="4080797"/>
                  <a:pt x="6444705" y="4089363"/>
                  <a:pt x="6444572" y="4100829"/>
                </a:cubicBezTo>
                <a:lnTo>
                  <a:pt x="6502168" y="4100829"/>
                </a:lnTo>
                <a:cubicBezTo>
                  <a:pt x="6502168" y="4083097"/>
                  <a:pt x="6497568" y="4068498"/>
                  <a:pt x="6488369" y="4057032"/>
                </a:cubicBezTo>
                <a:cubicBezTo>
                  <a:pt x="6479169" y="4045566"/>
                  <a:pt x="6466870" y="4037033"/>
                  <a:pt x="6451471" y="4031433"/>
                </a:cubicBezTo>
                <a:cubicBezTo>
                  <a:pt x="6436072" y="4025834"/>
                  <a:pt x="6419173" y="4023034"/>
                  <a:pt x="6400774" y="4023034"/>
                </a:cubicBezTo>
                <a:close/>
                <a:moveTo>
                  <a:pt x="9736348" y="4022834"/>
                </a:moveTo>
                <a:cubicBezTo>
                  <a:pt x="9708216" y="4022834"/>
                  <a:pt x="9684383" y="4028533"/>
                  <a:pt x="9664852" y="4039933"/>
                </a:cubicBezTo>
                <a:cubicBezTo>
                  <a:pt x="9645320" y="4051332"/>
                  <a:pt x="9630487" y="4067398"/>
                  <a:pt x="9620355" y="4088130"/>
                </a:cubicBezTo>
                <a:cubicBezTo>
                  <a:pt x="9610222" y="4108862"/>
                  <a:pt x="9605156" y="4133227"/>
                  <a:pt x="9605156" y="4161225"/>
                </a:cubicBezTo>
                <a:cubicBezTo>
                  <a:pt x="9605156" y="4189224"/>
                  <a:pt x="9610222" y="4213522"/>
                  <a:pt x="9620355" y="4234121"/>
                </a:cubicBezTo>
                <a:cubicBezTo>
                  <a:pt x="9630487" y="4254720"/>
                  <a:pt x="9645320" y="4270719"/>
                  <a:pt x="9664852" y="4282118"/>
                </a:cubicBezTo>
                <a:cubicBezTo>
                  <a:pt x="9684383" y="4293517"/>
                  <a:pt x="9708216" y="4299217"/>
                  <a:pt x="9736348" y="4299217"/>
                </a:cubicBezTo>
                <a:cubicBezTo>
                  <a:pt x="9764479" y="4299217"/>
                  <a:pt x="9788277" y="4293517"/>
                  <a:pt x="9807743" y="4282118"/>
                </a:cubicBezTo>
                <a:cubicBezTo>
                  <a:pt x="9827208" y="4270719"/>
                  <a:pt x="9842008" y="4254720"/>
                  <a:pt x="9852141" y="4234121"/>
                </a:cubicBezTo>
                <a:cubicBezTo>
                  <a:pt x="9862273" y="4213522"/>
                  <a:pt x="9867340" y="4189224"/>
                  <a:pt x="9867340" y="4161225"/>
                </a:cubicBezTo>
                <a:cubicBezTo>
                  <a:pt x="9867340" y="4133227"/>
                  <a:pt x="9862273" y="4108862"/>
                  <a:pt x="9852141" y="4088130"/>
                </a:cubicBezTo>
                <a:cubicBezTo>
                  <a:pt x="9842008" y="4067398"/>
                  <a:pt x="9827208" y="4051332"/>
                  <a:pt x="9807743" y="4039933"/>
                </a:cubicBezTo>
                <a:cubicBezTo>
                  <a:pt x="9788277" y="4028533"/>
                  <a:pt x="9764479" y="4022834"/>
                  <a:pt x="9736348" y="4022834"/>
                </a:cubicBezTo>
                <a:close/>
                <a:moveTo>
                  <a:pt x="2983123" y="4022834"/>
                </a:moveTo>
                <a:cubicBezTo>
                  <a:pt x="2954991" y="4022834"/>
                  <a:pt x="2931159" y="4028533"/>
                  <a:pt x="2911627" y="4039933"/>
                </a:cubicBezTo>
                <a:cubicBezTo>
                  <a:pt x="2892095" y="4051332"/>
                  <a:pt x="2877262" y="4067398"/>
                  <a:pt x="2867130" y="4088130"/>
                </a:cubicBezTo>
                <a:cubicBezTo>
                  <a:pt x="2856997" y="4108862"/>
                  <a:pt x="2851931" y="4133227"/>
                  <a:pt x="2851931" y="4161225"/>
                </a:cubicBezTo>
                <a:cubicBezTo>
                  <a:pt x="2851931" y="4189224"/>
                  <a:pt x="2856997" y="4213522"/>
                  <a:pt x="2867130" y="4234121"/>
                </a:cubicBezTo>
                <a:cubicBezTo>
                  <a:pt x="2877262" y="4254720"/>
                  <a:pt x="2892095" y="4270719"/>
                  <a:pt x="2911627" y="4282118"/>
                </a:cubicBezTo>
                <a:cubicBezTo>
                  <a:pt x="2931159" y="4293517"/>
                  <a:pt x="2954991" y="4299217"/>
                  <a:pt x="2983123" y="4299217"/>
                </a:cubicBezTo>
                <a:cubicBezTo>
                  <a:pt x="3011254" y="4299217"/>
                  <a:pt x="3035053" y="4293517"/>
                  <a:pt x="3054518" y="4282118"/>
                </a:cubicBezTo>
                <a:cubicBezTo>
                  <a:pt x="3073984" y="4270719"/>
                  <a:pt x="3088783" y="4254720"/>
                  <a:pt x="3098916" y="4234121"/>
                </a:cubicBezTo>
                <a:cubicBezTo>
                  <a:pt x="3109048" y="4213522"/>
                  <a:pt x="3114115" y="4189224"/>
                  <a:pt x="3114115" y="4161225"/>
                </a:cubicBezTo>
                <a:cubicBezTo>
                  <a:pt x="3114115" y="4133227"/>
                  <a:pt x="3109048" y="4108862"/>
                  <a:pt x="3098916" y="4088130"/>
                </a:cubicBezTo>
                <a:cubicBezTo>
                  <a:pt x="3088783" y="4067398"/>
                  <a:pt x="3073984" y="4051332"/>
                  <a:pt x="3054518" y="4039933"/>
                </a:cubicBezTo>
                <a:cubicBezTo>
                  <a:pt x="3035053" y="4028533"/>
                  <a:pt x="3011254" y="4022834"/>
                  <a:pt x="2983123" y="4022834"/>
                </a:cubicBezTo>
                <a:close/>
                <a:moveTo>
                  <a:pt x="2097298" y="4022834"/>
                </a:moveTo>
                <a:cubicBezTo>
                  <a:pt x="2069166" y="4022834"/>
                  <a:pt x="2045334" y="4028533"/>
                  <a:pt x="2025802" y="4039933"/>
                </a:cubicBezTo>
                <a:cubicBezTo>
                  <a:pt x="2006270" y="4051332"/>
                  <a:pt x="1991438" y="4067398"/>
                  <a:pt x="1981305" y="4088130"/>
                </a:cubicBezTo>
                <a:cubicBezTo>
                  <a:pt x="1971172" y="4108862"/>
                  <a:pt x="1966106" y="4133227"/>
                  <a:pt x="1966106" y="4161225"/>
                </a:cubicBezTo>
                <a:cubicBezTo>
                  <a:pt x="1966106" y="4189224"/>
                  <a:pt x="1971172" y="4213522"/>
                  <a:pt x="1981305" y="4234121"/>
                </a:cubicBezTo>
                <a:cubicBezTo>
                  <a:pt x="1991438" y="4254720"/>
                  <a:pt x="2006270" y="4270719"/>
                  <a:pt x="2025802" y="4282118"/>
                </a:cubicBezTo>
                <a:cubicBezTo>
                  <a:pt x="2045334" y="4293517"/>
                  <a:pt x="2069166" y="4299217"/>
                  <a:pt x="2097298" y="4299217"/>
                </a:cubicBezTo>
                <a:cubicBezTo>
                  <a:pt x="2125429" y="4299217"/>
                  <a:pt x="2149228" y="4293517"/>
                  <a:pt x="2168693" y="4282118"/>
                </a:cubicBezTo>
                <a:cubicBezTo>
                  <a:pt x="2188159" y="4270719"/>
                  <a:pt x="2202958" y="4254720"/>
                  <a:pt x="2213091" y="4234121"/>
                </a:cubicBezTo>
                <a:cubicBezTo>
                  <a:pt x="2223223" y="4213522"/>
                  <a:pt x="2228290" y="4189224"/>
                  <a:pt x="2228290" y="4161225"/>
                </a:cubicBezTo>
                <a:cubicBezTo>
                  <a:pt x="2228290" y="4133227"/>
                  <a:pt x="2223223" y="4108862"/>
                  <a:pt x="2213091" y="4088130"/>
                </a:cubicBezTo>
                <a:cubicBezTo>
                  <a:pt x="2202958" y="4067398"/>
                  <a:pt x="2188159" y="4051332"/>
                  <a:pt x="2168693" y="4039933"/>
                </a:cubicBezTo>
                <a:cubicBezTo>
                  <a:pt x="2149228" y="4028533"/>
                  <a:pt x="2125429" y="4022834"/>
                  <a:pt x="2097298" y="4022834"/>
                </a:cubicBezTo>
                <a:close/>
                <a:moveTo>
                  <a:pt x="7581356" y="2606983"/>
                </a:moveTo>
                <a:cubicBezTo>
                  <a:pt x="7653537" y="2606983"/>
                  <a:pt x="7711580" y="2625587"/>
                  <a:pt x="7755485" y="2662794"/>
                </a:cubicBezTo>
                <a:cubicBezTo>
                  <a:pt x="7799389" y="2700001"/>
                  <a:pt x="7831201" y="2749300"/>
                  <a:pt x="7850921" y="2810692"/>
                </a:cubicBezTo>
                <a:cubicBezTo>
                  <a:pt x="7870640" y="2872083"/>
                  <a:pt x="7880500" y="2938870"/>
                  <a:pt x="7880500" y="3011052"/>
                </a:cubicBezTo>
                <a:cubicBezTo>
                  <a:pt x="7880500" y="3082489"/>
                  <a:pt x="7870640" y="3148904"/>
                  <a:pt x="7850921" y="3210295"/>
                </a:cubicBezTo>
                <a:cubicBezTo>
                  <a:pt x="7831201" y="3271687"/>
                  <a:pt x="7799389" y="3320986"/>
                  <a:pt x="7755485" y="3358193"/>
                </a:cubicBezTo>
                <a:cubicBezTo>
                  <a:pt x="7711580" y="3395401"/>
                  <a:pt x="7653537" y="3414004"/>
                  <a:pt x="7581356" y="3414004"/>
                </a:cubicBezTo>
                <a:cubicBezTo>
                  <a:pt x="7509174" y="3414004"/>
                  <a:pt x="7451131" y="3396330"/>
                  <a:pt x="7407227" y="3360984"/>
                </a:cubicBezTo>
                <a:cubicBezTo>
                  <a:pt x="7363323" y="3325637"/>
                  <a:pt x="7331697" y="3277454"/>
                  <a:pt x="7312349" y="3216434"/>
                </a:cubicBezTo>
                <a:cubicBezTo>
                  <a:pt x="7293001" y="3155415"/>
                  <a:pt x="7283327" y="3086954"/>
                  <a:pt x="7283327" y="3011052"/>
                </a:cubicBezTo>
                <a:cubicBezTo>
                  <a:pt x="7283327" y="2935893"/>
                  <a:pt x="7293001" y="2867805"/>
                  <a:pt x="7312349" y="2806785"/>
                </a:cubicBezTo>
                <a:cubicBezTo>
                  <a:pt x="7331697" y="2745765"/>
                  <a:pt x="7363323" y="2697210"/>
                  <a:pt x="7407227" y="2661119"/>
                </a:cubicBezTo>
                <a:cubicBezTo>
                  <a:pt x="7451131" y="2625029"/>
                  <a:pt x="7509174" y="2606983"/>
                  <a:pt x="7581356" y="2606983"/>
                </a:cubicBezTo>
                <a:close/>
                <a:moveTo>
                  <a:pt x="10495336" y="2258725"/>
                </a:moveTo>
                <a:lnTo>
                  <a:pt x="10495336" y="3761145"/>
                </a:lnTo>
                <a:lnTo>
                  <a:pt x="11560201" y="3761145"/>
                </a:lnTo>
                <a:lnTo>
                  <a:pt x="11560201" y="3399493"/>
                </a:lnTo>
                <a:lnTo>
                  <a:pt x="10934007" y="3399493"/>
                </a:lnTo>
                <a:lnTo>
                  <a:pt x="10934007" y="3178483"/>
                </a:lnTo>
                <a:lnTo>
                  <a:pt x="11487647" y="3178483"/>
                </a:lnTo>
                <a:lnTo>
                  <a:pt x="11487647" y="2830225"/>
                </a:lnTo>
                <a:lnTo>
                  <a:pt x="10934007" y="2830225"/>
                </a:lnTo>
                <a:lnTo>
                  <a:pt x="10934007" y="2620378"/>
                </a:lnTo>
                <a:lnTo>
                  <a:pt x="11560201" y="2620378"/>
                </a:lnTo>
                <a:lnTo>
                  <a:pt x="11560201" y="2258725"/>
                </a:lnTo>
                <a:close/>
                <a:moveTo>
                  <a:pt x="8561761" y="2258725"/>
                </a:moveTo>
                <a:lnTo>
                  <a:pt x="8561761" y="3761145"/>
                </a:lnTo>
                <a:lnTo>
                  <a:pt x="8982572" y="3761145"/>
                </a:lnTo>
                <a:lnTo>
                  <a:pt x="8982572" y="2790467"/>
                </a:lnTo>
                <a:lnTo>
                  <a:pt x="9248231" y="3294569"/>
                </a:lnTo>
                <a:lnTo>
                  <a:pt x="9508308" y="3294569"/>
                </a:lnTo>
                <a:lnTo>
                  <a:pt x="9766152" y="2799253"/>
                </a:lnTo>
                <a:lnTo>
                  <a:pt x="9766152" y="3761145"/>
                </a:lnTo>
                <a:lnTo>
                  <a:pt x="10195894" y="3761145"/>
                </a:lnTo>
                <a:lnTo>
                  <a:pt x="10195894" y="2258725"/>
                </a:lnTo>
                <a:lnTo>
                  <a:pt x="9695831" y="2258725"/>
                </a:lnTo>
                <a:lnTo>
                  <a:pt x="9391672" y="2817842"/>
                </a:lnTo>
                <a:lnTo>
                  <a:pt x="9078566" y="2258725"/>
                </a:lnTo>
                <a:close/>
                <a:moveTo>
                  <a:pt x="4151687" y="2258725"/>
                </a:moveTo>
                <a:lnTo>
                  <a:pt x="4151687" y="3761145"/>
                </a:lnTo>
                <a:lnTo>
                  <a:pt x="5148463" y="3761145"/>
                </a:lnTo>
                <a:lnTo>
                  <a:pt x="5148463" y="3399493"/>
                </a:lnTo>
                <a:lnTo>
                  <a:pt x="4590358" y="3399493"/>
                </a:lnTo>
                <a:lnTo>
                  <a:pt x="4590358" y="2258725"/>
                </a:lnTo>
                <a:close/>
                <a:moveTo>
                  <a:pt x="2827711" y="2258725"/>
                </a:moveTo>
                <a:lnTo>
                  <a:pt x="2827711" y="3761145"/>
                </a:lnTo>
                <a:lnTo>
                  <a:pt x="3892577" y="3761145"/>
                </a:lnTo>
                <a:lnTo>
                  <a:pt x="3892577" y="3399493"/>
                </a:lnTo>
                <a:lnTo>
                  <a:pt x="3266383" y="3399493"/>
                </a:lnTo>
                <a:lnTo>
                  <a:pt x="3266383" y="3178483"/>
                </a:lnTo>
                <a:lnTo>
                  <a:pt x="3820024" y="3178483"/>
                </a:lnTo>
                <a:lnTo>
                  <a:pt x="3820024" y="2830225"/>
                </a:lnTo>
                <a:lnTo>
                  <a:pt x="3266383" y="2830225"/>
                </a:lnTo>
                <a:lnTo>
                  <a:pt x="3266383" y="2620378"/>
                </a:lnTo>
                <a:lnTo>
                  <a:pt x="3892577" y="2620378"/>
                </a:lnTo>
                <a:lnTo>
                  <a:pt x="3892577" y="2258725"/>
                </a:lnTo>
                <a:close/>
                <a:moveTo>
                  <a:pt x="448768" y="2258725"/>
                </a:moveTo>
                <a:lnTo>
                  <a:pt x="900834" y="3761145"/>
                </a:lnTo>
                <a:lnTo>
                  <a:pt x="1356248" y="3761145"/>
                </a:lnTo>
                <a:lnTo>
                  <a:pt x="1566096" y="2803436"/>
                </a:lnTo>
                <a:lnTo>
                  <a:pt x="1779292" y="3761145"/>
                </a:lnTo>
                <a:lnTo>
                  <a:pt x="2233590" y="3761145"/>
                </a:lnTo>
                <a:lnTo>
                  <a:pt x="2693469" y="2258725"/>
                </a:lnTo>
                <a:lnTo>
                  <a:pt x="2240287" y="2258725"/>
                </a:lnTo>
                <a:lnTo>
                  <a:pt x="2014812" y="3228713"/>
                </a:lnTo>
                <a:lnTo>
                  <a:pt x="1779292" y="2258725"/>
                </a:lnTo>
                <a:lnTo>
                  <a:pt x="1362945" y="2258725"/>
                </a:lnTo>
                <a:lnTo>
                  <a:pt x="1125192" y="3228713"/>
                </a:lnTo>
                <a:lnTo>
                  <a:pt x="898601" y="2258725"/>
                </a:lnTo>
                <a:close/>
                <a:moveTo>
                  <a:pt x="7581356" y="2238634"/>
                </a:moveTo>
                <a:cubicBezTo>
                  <a:pt x="7425086" y="2238634"/>
                  <a:pt x="7291141" y="2269329"/>
                  <a:pt x="7179520" y="2330721"/>
                </a:cubicBezTo>
                <a:cubicBezTo>
                  <a:pt x="7067899" y="2392113"/>
                  <a:pt x="6982323" y="2480479"/>
                  <a:pt x="6922791" y="2595821"/>
                </a:cubicBezTo>
                <a:cubicBezTo>
                  <a:pt x="6863260" y="2711163"/>
                  <a:pt x="6833494" y="2849573"/>
                  <a:pt x="6833494" y="3011052"/>
                </a:cubicBezTo>
                <a:cubicBezTo>
                  <a:pt x="6833494" y="3171786"/>
                  <a:pt x="6863260" y="3309638"/>
                  <a:pt x="6922791" y="3424608"/>
                </a:cubicBezTo>
                <a:cubicBezTo>
                  <a:pt x="6982323" y="3539577"/>
                  <a:pt x="7067899" y="3627758"/>
                  <a:pt x="7179520" y="3689150"/>
                </a:cubicBezTo>
                <a:cubicBezTo>
                  <a:pt x="7291141" y="3750541"/>
                  <a:pt x="7425086" y="3781237"/>
                  <a:pt x="7581356" y="3781237"/>
                </a:cubicBezTo>
                <a:cubicBezTo>
                  <a:pt x="7738369" y="3781237"/>
                  <a:pt x="7872687" y="3750541"/>
                  <a:pt x="7984308" y="3689150"/>
                </a:cubicBezTo>
                <a:cubicBezTo>
                  <a:pt x="8095929" y="3627758"/>
                  <a:pt x="8181505" y="3539577"/>
                  <a:pt x="8241036" y="3424608"/>
                </a:cubicBezTo>
                <a:cubicBezTo>
                  <a:pt x="8300568" y="3309638"/>
                  <a:pt x="8330333" y="3171786"/>
                  <a:pt x="8330333" y="3011052"/>
                </a:cubicBezTo>
                <a:cubicBezTo>
                  <a:pt x="8330333" y="2849573"/>
                  <a:pt x="8300568" y="2711163"/>
                  <a:pt x="8241036" y="2595821"/>
                </a:cubicBezTo>
                <a:cubicBezTo>
                  <a:pt x="8181505" y="2480479"/>
                  <a:pt x="8095929" y="2392113"/>
                  <a:pt x="7984308" y="2330721"/>
                </a:cubicBezTo>
                <a:cubicBezTo>
                  <a:pt x="7872687" y="2269329"/>
                  <a:pt x="7738369" y="2238634"/>
                  <a:pt x="7581356" y="2238634"/>
                </a:cubicBezTo>
                <a:close/>
                <a:moveTo>
                  <a:pt x="5962106" y="2238634"/>
                </a:moveTo>
                <a:cubicBezTo>
                  <a:pt x="5814766" y="2238634"/>
                  <a:pt x="5684914" y="2269329"/>
                  <a:pt x="5572548" y="2330721"/>
                </a:cubicBezTo>
                <a:cubicBezTo>
                  <a:pt x="5460183" y="2392113"/>
                  <a:pt x="5372374" y="2480479"/>
                  <a:pt x="5309123" y="2595821"/>
                </a:cubicBezTo>
                <a:cubicBezTo>
                  <a:pt x="5245870" y="2711163"/>
                  <a:pt x="5214245" y="2849573"/>
                  <a:pt x="5214245" y="3011052"/>
                </a:cubicBezTo>
                <a:cubicBezTo>
                  <a:pt x="5214245" y="3171786"/>
                  <a:pt x="5245870" y="3309638"/>
                  <a:pt x="5309123" y="3424608"/>
                </a:cubicBezTo>
                <a:cubicBezTo>
                  <a:pt x="5372374" y="3539577"/>
                  <a:pt x="5460183" y="3627758"/>
                  <a:pt x="5572548" y="3689150"/>
                </a:cubicBezTo>
                <a:cubicBezTo>
                  <a:pt x="5684914" y="3750541"/>
                  <a:pt x="5814766" y="3781237"/>
                  <a:pt x="5962106" y="3781237"/>
                </a:cubicBezTo>
                <a:cubicBezTo>
                  <a:pt x="6116143" y="3781237"/>
                  <a:pt x="6244693" y="3756680"/>
                  <a:pt x="6347757" y="3707567"/>
                </a:cubicBezTo>
                <a:cubicBezTo>
                  <a:pt x="6450820" y="3658454"/>
                  <a:pt x="6529513" y="3588133"/>
                  <a:pt x="6583835" y="3496603"/>
                </a:cubicBezTo>
                <a:cubicBezTo>
                  <a:pt x="6638158" y="3405074"/>
                  <a:pt x="6668295" y="3296057"/>
                  <a:pt x="6674248" y="3169553"/>
                </a:cubicBezTo>
                <a:lnTo>
                  <a:pt x="6222183" y="3169553"/>
                </a:lnTo>
                <a:cubicBezTo>
                  <a:pt x="6217718" y="3243968"/>
                  <a:pt x="6194092" y="3303313"/>
                  <a:pt x="6151304" y="3347589"/>
                </a:cubicBezTo>
                <a:cubicBezTo>
                  <a:pt x="6108515" y="3391865"/>
                  <a:pt x="6045450" y="3414004"/>
                  <a:pt x="5962106" y="3414004"/>
                </a:cubicBezTo>
                <a:cubicBezTo>
                  <a:pt x="5889924" y="3414004"/>
                  <a:pt x="5831881" y="3396144"/>
                  <a:pt x="5787977" y="3360426"/>
                </a:cubicBezTo>
                <a:cubicBezTo>
                  <a:pt x="5744073" y="3324707"/>
                  <a:pt x="5712447" y="3276338"/>
                  <a:pt x="5693099" y="3215319"/>
                </a:cubicBezTo>
                <a:cubicBezTo>
                  <a:pt x="5673751" y="3154299"/>
                  <a:pt x="5664077" y="3086210"/>
                  <a:pt x="5664077" y="3011052"/>
                </a:cubicBezTo>
                <a:cubicBezTo>
                  <a:pt x="5664077" y="2935893"/>
                  <a:pt x="5673751" y="2867805"/>
                  <a:pt x="5693099" y="2806785"/>
                </a:cubicBezTo>
                <a:cubicBezTo>
                  <a:pt x="5712447" y="2745765"/>
                  <a:pt x="5744073" y="2697210"/>
                  <a:pt x="5787977" y="2661119"/>
                </a:cubicBezTo>
                <a:cubicBezTo>
                  <a:pt x="5831881" y="2625029"/>
                  <a:pt x="5889924" y="2606983"/>
                  <a:pt x="5962106" y="2606983"/>
                </a:cubicBezTo>
                <a:cubicBezTo>
                  <a:pt x="6014196" y="2606983"/>
                  <a:pt x="6058472" y="2614983"/>
                  <a:pt x="6094935" y="2630982"/>
                </a:cubicBezTo>
                <a:cubicBezTo>
                  <a:pt x="6131398" y="2646981"/>
                  <a:pt x="6160419" y="2670422"/>
                  <a:pt x="6181999" y="2701303"/>
                </a:cubicBezTo>
                <a:cubicBezTo>
                  <a:pt x="6203579" y="2732185"/>
                  <a:pt x="6217718" y="2769950"/>
                  <a:pt x="6224415" y="2814599"/>
                </a:cubicBezTo>
                <a:lnTo>
                  <a:pt x="6677597" y="2814599"/>
                </a:lnTo>
                <a:cubicBezTo>
                  <a:pt x="6676853" y="2694048"/>
                  <a:pt x="6644483" y="2590798"/>
                  <a:pt x="6580487" y="2504850"/>
                </a:cubicBezTo>
                <a:cubicBezTo>
                  <a:pt x="6516491" y="2418902"/>
                  <a:pt x="6430728" y="2353045"/>
                  <a:pt x="6323200" y="2307280"/>
                </a:cubicBezTo>
                <a:cubicBezTo>
                  <a:pt x="6215672" y="2261516"/>
                  <a:pt x="6095307" y="2238634"/>
                  <a:pt x="5962106" y="223863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46000">
                <a:schemeClr val="tx1"/>
              </a:gs>
              <a:gs pos="100000">
                <a:schemeClr val="tx1"/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k-SK"/>
          </a:p>
        </p:txBody>
      </p:sp>
      <p:pic>
        <p:nvPicPr>
          <p:cNvPr id="15" name="Obrázok 14">
            <a:extLst>
              <a:ext uri="{FF2B5EF4-FFF2-40B4-BE49-F238E27FC236}">
                <a16:creationId xmlns:a16="http://schemas.microsoft.com/office/drawing/2014/main" id="{496B08D4-DB1D-8154-2348-1587431590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84" b="30168"/>
          <a:stretch>
            <a:fillRect/>
          </a:stretch>
        </p:blipFill>
        <p:spPr>
          <a:xfrm>
            <a:off x="9698946" y="6004889"/>
            <a:ext cx="2157151" cy="85311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143394545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p14:dur="1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5830AB-7FE8-6385-595F-2673D72F3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ázok 11">
            <a:extLst>
              <a:ext uri="{FF2B5EF4-FFF2-40B4-BE49-F238E27FC236}">
                <a16:creationId xmlns:a16="http://schemas.microsoft.com/office/drawing/2014/main" id="{784F7479-043B-D277-30EC-2858E2E1CB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" y="-925286"/>
            <a:ext cx="12193524" cy="870966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B709D6C-7731-946D-F9A7-5EBFA22BAD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6EF91907-5EA7-0449-EF70-487A366105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64" r="3911" b="27853"/>
          <a:stretch>
            <a:fillRect/>
          </a:stretch>
        </p:blipFill>
        <p:spPr>
          <a:xfrm>
            <a:off x="14310918" y="4961238"/>
            <a:ext cx="629021" cy="263047"/>
          </a:xfrm>
          <a:prstGeom prst="rect">
            <a:avLst/>
          </a:prstGeom>
        </p:spPr>
      </p:pic>
      <p:sp>
        <p:nvSpPr>
          <p:cNvPr id="5" name="Voľný tvar: obrazec 4">
            <a:extLst>
              <a:ext uri="{FF2B5EF4-FFF2-40B4-BE49-F238E27FC236}">
                <a16:creationId xmlns:a16="http://schemas.microsoft.com/office/drawing/2014/main" id="{AC53FC71-4F73-96E8-AB22-84370B0C966F}"/>
              </a:ext>
            </a:extLst>
          </p:cNvPr>
          <p:cNvSpPr/>
          <p:nvPr/>
        </p:nvSpPr>
        <p:spPr>
          <a:xfrm>
            <a:off x="-1524" y="1532238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8388174" y="4082030"/>
                </a:moveTo>
                <a:lnTo>
                  <a:pt x="8423172" y="4189824"/>
                </a:lnTo>
                <a:lnTo>
                  <a:pt x="8353176" y="4189824"/>
                </a:lnTo>
                <a:close/>
                <a:moveTo>
                  <a:pt x="5358927" y="4073031"/>
                </a:moveTo>
                <a:lnTo>
                  <a:pt x="5407324" y="4073031"/>
                </a:lnTo>
                <a:cubicBezTo>
                  <a:pt x="5419190" y="4073031"/>
                  <a:pt x="5428723" y="4076031"/>
                  <a:pt x="5435922" y="4082030"/>
                </a:cubicBezTo>
                <a:cubicBezTo>
                  <a:pt x="5443121" y="4088030"/>
                  <a:pt x="5446721" y="4096963"/>
                  <a:pt x="5446721" y="4108829"/>
                </a:cubicBezTo>
                <a:cubicBezTo>
                  <a:pt x="5446721" y="4116961"/>
                  <a:pt x="5444988" y="4123828"/>
                  <a:pt x="5441522" y="4129427"/>
                </a:cubicBezTo>
                <a:cubicBezTo>
                  <a:pt x="5438055" y="4135027"/>
                  <a:pt x="5433155" y="4139227"/>
                  <a:pt x="5426823" y="4142027"/>
                </a:cubicBezTo>
                <a:cubicBezTo>
                  <a:pt x="5420490" y="4144826"/>
                  <a:pt x="5412923" y="4146226"/>
                  <a:pt x="5404124" y="4146226"/>
                </a:cubicBezTo>
                <a:lnTo>
                  <a:pt x="5358927" y="4146226"/>
                </a:lnTo>
                <a:close/>
                <a:moveTo>
                  <a:pt x="4025427" y="4073031"/>
                </a:moveTo>
                <a:lnTo>
                  <a:pt x="4073824" y="4073031"/>
                </a:lnTo>
                <a:cubicBezTo>
                  <a:pt x="4085690" y="4073031"/>
                  <a:pt x="4095222" y="4076031"/>
                  <a:pt x="4102422" y="4082030"/>
                </a:cubicBezTo>
                <a:cubicBezTo>
                  <a:pt x="4109622" y="4088030"/>
                  <a:pt x="4113221" y="4096963"/>
                  <a:pt x="4113221" y="4108829"/>
                </a:cubicBezTo>
                <a:cubicBezTo>
                  <a:pt x="4113221" y="4116961"/>
                  <a:pt x="4111488" y="4123828"/>
                  <a:pt x="4108021" y="4129427"/>
                </a:cubicBezTo>
                <a:cubicBezTo>
                  <a:pt x="4104555" y="4135027"/>
                  <a:pt x="4099656" y="4139227"/>
                  <a:pt x="4093322" y="4142027"/>
                </a:cubicBezTo>
                <a:cubicBezTo>
                  <a:pt x="4086990" y="4144826"/>
                  <a:pt x="4079423" y="4146226"/>
                  <a:pt x="4070624" y="4146226"/>
                </a:cubicBezTo>
                <a:lnTo>
                  <a:pt x="4025427" y="4146226"/>
                </a:lnTo>
                <a:close/>
                <a:moveTo>
                  <a:pt x="4854102" y="4071831"/>
                </a:moveTo>
                <a:lnTo>
                  <a:pt x="4898299" y="4071831"/>
                </a:lnTo>
                <a:cubicBezTo>
                  <a:pt x="4910965" y="4071831"/>
                  <a:pt x="4921431" y="4075231"/>
                  <a:pt x="4929697" y="4082030"/>
                </a:cubicBezTo>
                <a:cubicBezTo>
                  <a:pt x="4937963" y="4088830"/>
                  <a:pt x="4942096" y="4099296"/>
                  <a:pt x="4942096" y="4113428"/>
                </a:cubicBezTo>
                <a:cubicBezTo>
                  <a:pt x="4942096" y="4127027"/>
                  <a:pt x="4938063" y="4137293"/>
                  <a:pt x="4929997" y="4144226"/>
                </a:cubicBezTo>
                <a:cubicBezTo>
                  <a:pt x="4921931" y="4151159"/>
                  <a:pt x="4911365" y="4154626"/>
                  <a:pt x="4898299" y="4154626"/>
                </a:cubicBezTo>
                <a:lnTo>
                  <a:pt x="4854102" y="4154626"/>
                </a:lnTo>
                <a:close/>
                <a:moveTo>
                  <a:pt x="9736348" y="4069631"/>
                </a:moveTo>
                <a:cubicBezTo>
                  <a:pt x="9753813" y="4069631"/>
                  <a:pt x="9767878" y="4073764"/>
                  <a:pt x="9778545" y="4082030"/>
                </a:cubicBezTo>
                <a:cubicBezTo>
                  <a:pt x="9789211" y="4090296"/>
                  <a:pt x="9797010" y="4101362"/>
                  <a:pt x="9801944" y="4115228"/>
                </a:cubicBezTo>
                <a:cubicBezTo>
                  <a:pt x="9806876" y="4129094"/>
                  <a:pt x="9809343" y="4144426"/>
                  <a:pt x="9809343" y="4161225"/>
                </a:cubicBezTo>
                <a:cubicBezTo>
                  <a:pt x="9809343" y="4177758"/>
                  <a:pt x="9806876" y="4192957"/>
                  <a:pt x="9801944" y="4206823"/>
                </a:cubicBezTo>
                <a:cubicBezTo>
                  <a:pt x="9797010" y="4220688"/>
                  <a:pt x="9789211" y="4231754"/>
                  <a:pt x="9778545" y="4240021"/>
                </a:cubicBezTo>
                <a:cubicBezTo>
                  <a:pt x="9767878" y="4248287"/>
                  <a:pt x="9753813" y="4252420"/>
                  <a:pt x="9736348" y="4252420"/>
                </a:cubicBezTo>
                <a:cubicBezTo>
                  <a:pt x="9718749" y="4252420"/>
                  <a:pt x="9704582" y="4248287"/>
                  <a:pt x="9693850" y="4240021"/>
                </a:cubicBezTo>
                <a:cubicBezTo>
                  <a:pt x="9683117" y="4231754"/>
                  <a:pt x="9675318" y="4220688"/>
                  <a:pt x="9670452" y="4206823"/>
                </a:cubicBezTo>
                <a:cubicBezTo>
                  <a:pt x="9665585" y="4192957"/>
                  <a:pt x="9663152" y="4177758"/>
                  <a:pt x="9663152" y="4161225"/>
                </a:cubicBezTo>
                <a:cubicBezTo>
                  <a:pt x="9663152" y="4144426"/>
                  <a:pt x="9665585" y="4129094"/>
                  <a:pt x="9670452" y="4115228"/>
                </a:cubicBezTo>
                <a:cubicBezTo>
                  <a:pt x="9675318" y="4101362"/>
                  <a:pt x="9683117" y="4090296"/>
                  <a:pt x="9693850" y="4082030"/>
                </a:cubicBezTo>
                <a:cubicBezTo>
                  <a:pt x="9704582" y="4073764"/>
                  <a:pt x="9718749" y="4069631"/>
                  <a:pt x="9736348" y="4069631"/>
                </a:cubicBezTo>
                <a:close/>
                <a:moveTo>
                  <a:pt x="2983123" y="4069631"/>
                </a:moveTo>
                <a:cubicBezTo>
                  <a:pt x="3000588" y="4069631"/>
                  <a:pt x="3014654" y="4073764"/>
                  <a:pt x="3025320" y="4082030"/>
                </a:cubicBezTo>
                <a:cubicBezTo>
                  <a:pt x="3035986" y="4090296"/>
                  <a:pt x="3043786" y="4101362"/>
                  <a:pt x="3048719" y="4115228"/>
                </a:cubicBezTo>
                <a:cubicBezTo>
                  <a:pt x="3053652" y="4129094"/>
                  <a:pt x="3056118" y="4144426"/>
                  <a:pt x="3056118" y="4161225"/>
                </a:cubicBezTo>
                <a:cubicBezTo>
                  <a:pt x="3056118" y="4177758"/>
                  <a:pt x="3053652" y="4192957"/>
                  <a:pt x="3048719" y="4206823"/>
                </a:cubicBezTo>
                <a:cubicBezTo>
                  <a:pt x="3043786" y="4220688"/>
                  <a:pt x="3035986" y="4231754"/>
                  <a:pt x="3025320" y="4240021"/>
                </a:cubicBezTo>
                <a:cubicBezTo>
                  <a:pt x="3014654" y="4248287"/>
                  <a:pt x="3000588" y="4252420"/>
                  <a:pt x="2983123" y="4252420"/>
                </a:cubicBezTo>
                <a:cubicBezTo>
                  <a:pt x="2965524" y="4252420"/>
                  <a:pt x="2951358" y="4248287"/>
                  <a:pt x="2940625" y="4240021"/>
                </a:cubicBezTo>
                <a:cubicBezTo>
                  <a:pt x="2929893" y="4231754"/>
                  <a:pt x="2922093" y="4220688"/>
                  <a:pt x="2917227" y="4206823"/>
                </a:cubicBezTo>
                <a:cubicBezTo>
                  <a:pt x="2912360" y="4192957"/>
                  <a:pt x="2909927" y="4177758"/>
                  <a:pt x="2909927" y="4161225"/>
                </a:cubicBezTo>
                <a:cubicBezTo>
                  <a:pt x="2909927" y="4144426"/>
                  <a:pt x="2912360" y="4129094"/>
                  <a:pt x="2917227" y="4115228"/>
                </a:cubicBezTo>
                <a:cubicBezTo>
                  <a:pt x="2922093" y="4101362"/>
                  <a:pt x="2929893" y="4090296"/>
                  <a:pt x="2940625" y="4082030"/>
                </a:cubicBezTo>
                <a:cubicBezTo>
                  <a:pt x="2951358" y="4073764"/>
                  <a:pt x="2965524" y="4069631"/>
                  <a:pt x="2983123" y="4069631"/>
                </a:cubicBezTo>
                <a:close/>
                <a:moveTo>
                  <a:pt x="2097298" y="4069631"/>
                </a:moveTo>
                <a:cubicBezTo>
                  <a:pt x="2114763" y="4069631"/>
                  <a:pt x="2128829" y="4073764"/>
                  <a:pt x="2139495" y="4082030"/>
                </a:cubicBezTo>
                <a:cubicBezTo>
                  <a:pt x="2150161" y="4090296"/>
                  <a:pt x="2157961" y="4101362"/>
                  <a:pt x="2162894" y="4115228"/>
                </a:cubicBezTo>
                <a:cubicBezTo>
                  <a:pt x="2167827" y="4129094"/>
                  <a:pt x="2170293" y="4144426"/>
                  <a:pt x="2170293" y="4161225"/>
                </a:cubicBezTo>
                <a:cubicBezTo>
                  <a:pt x="2170293" y="4177758"/>
                  <a:pt x="2167827" y="4192957"/>
                  <a:pt x="2162894" y="4206823"/>
                </a:cubicBezTo>
                <a:cubicBezTo>
                  <a:pt x="2157961" y="4220688"/>
                  <a:pt x="2150161" y="4231754"/>
                  <a:pt x="2139495" y="4240021"/>
                </a:cubicBezTo>
                <a:cubicBezTo>
                  <a:pt x="2128829" y="4248287"/>
                  <a:pt x="2114763" y="4252420"/>
                  <a:pt x="2097298" y="4252420"/>
                </a:cubicBezTo>
                <a:cubicBezTo>
                  <a:pt x="2079699" y="4252420"/>
                  <a:pt x="2065533" y="4248287"/>
                  <a:pt x="2054800" y="4240021"/>
                </a:cubicBezTo>
                <a:cubicBezTo>
                  <a:pt x="2044068" y="4231754"/>
                  <a:pt x="2036268" y="4220688"/>
                  <a:pt x="2031402" y="4206823"/>
                </a:cubicBezTo>
                <a:cubicBezTo>
                  <a:pt x="2026535" y="4192957"/>
                  <a:pt x="2024102" y="4177758"/>
                  <a:pt x="2024102" y="4161225"/>
                </a:cubicBezTo>
                <a:cubicBezTo>
                  <a:pt x="2024102" y="4144426"/>
                  <a:pt x="2026535" y="4129094"/>
                  <a:pt x="2031402" y="4115228"/>
                </a:cubicBezTo>
                <a:cubicBezTo>
                  <a:pt x="2036268" y="4101362"/>
                  <a:pt x="2044068" y="4090296"/>
                  <a:pt x="2054800" y="4082030"/>
                </a:cubicBezTo>
                <a:cubicBezTo>
                  <a:pt x="2065533" y="4073764"/>
                  <a:pt x="2079699" y="4069631"/>
                  <a:pt x="2097298" y="4069631"/>
                </a:cubicBezTo>
                <a:close/>
                <a:moveTo>
                  <a:pt x="10170004" y="4026434"/>
                </a:moveTo>
                <a:lnTo>
                  <a:pt x="10170004" y="4295617"/>
                </a:lnTo>
                <a:lnTo>
                  <a:pt x="10222601" y="4295617"/>
                </a:lnTo>
                <a:lnTo>
                  <a:pt x="10222601" y="4113028"/>
                </a:lnTo>
                <a:lnTo>
                  <a:pt x="10346594" y="4295617"/>
                </a:lnTo>
                <a:lnTo>
                  <a:pt x="10401790" y="4295617"/>
                </a:lnTo>
                <a:lnTo>
                  <a:pt x="10401790" y="4026434"/>
                </a:lnTo>
                <a:lnTo>
                  <a:pt x="10348793" y="4026434"/>
                </a:lnTo>
                <a:lnTo>
                  <a:pt x="10348793" y="4207823"/>
                </a:lnTo>
                <a:lnTo>
                  <a:pt x="10225001" y="4026434"/>
                </a:lnTo>
                <a:close/>
                <a:moveTo>
                  <a:pt x="9246080" y="4026434"/>
                </a:moveTo>
                <a:lnTo>
                  <a:pt x="9246080" y="4295617"/>
                </a:lnTo>
                <a:lnTo>
                  <a:pt x="9302276" y="4295617"/>
                </a:lnTo>
                <a:lnTo>
                  <a:pt x="9302276" y="4026434"/>
                </a:lnTo>
                <a:close/>
                <a:moveTo>
                  <a:pt x="8760281" y="4026434"/>
                </a:moveTo>
                <a:lnTo>
                  <a:pt x="8760281" y="4073231"/>
                </a:lnTo>
                <a:lnTo>
                  <a:pt x="8832276" y="4073231"/>
                </a:lnTo>
                <a:lnTo>
                  <a:pt x="8832276" y="4295617"/>
                </a:lnTo>
                <a:lnTo>
                  <a:pt x="8888474" y="4295617"/>
                </a:lnTo>
                <a:lnTo>
                  <a:pt x="8888474" y="4073231"/>
                </a:lnTo>
                <a:lnTo>
                  <a:pt x="8960069" y="4073231"/>
                </a:lnTo>
                <a:lnTo>
                  <a:pt x="8960069" y="4026434"/>
                </a:lnTo>
                <a:close/>
                <a:moveTo>
                  <a:pt x="8358776" y="4026434"/>
                </a:moveTo>
                <a:lnTo>
                  <a:pt x="8261982" y="4295617"/>
                </a:lnTo>
                <a:lnTo>
                  <a:pt x="8319978" y="4295617"/>
                </a:lnTo>
                <a:lnTo>
                  <a:pt x="8339777" y="4236421"/>
                </a:lnTo>
                <a:lnTo>
                  <a:pt x="8436970" y="4236421"/>
                </a:lnTo>
                <a:lnTo>
                  <a:pt x="8456170" y="4295617"/>
                </a:lnTo>
                <a:lnTo>
                  <a:pt x="8514766" y="4295617"/>
                </a:lnTo>
                <a:lnTo>
                  <a:pt x="8417772" y="4026434"/>
                </a:lnTo>
                <a:close/>
                <a:moveTo>
                  <a:pt x="7826831" y="4026434"/>
                </a:moveTo>
                <a:lnTo>
                  <a:pt x="7826831" y="4073231"/>
                </a:lnTo>
                <a:lnTo>
                  <a:pt x="7898827" y="4073231"/>
                </a:lnTo>
                <a:lnTo>
                  <a:pt x="7898827" y="4295617"/>
                </a:lnTo>
                <a:lnTo>
                  <a:pt x="7955024" y="4295617"/>
                </a:lnTo>
                <a:lnTo>
                  <a:pt x="7955024" y="4073231"/>
                </a:lnTo>
                <a:lnTo>
                  <a:pt x="8026619" y="4073231"/>
                </a:lnTo>
                <a:lnTo>
                  <a:pt x="8026619" y="4026434"/>
                </a:lnTo>
                <a:close/>
                <a:moveTo>
                  <a:pt x="7312505" y="4026434"/>
                </a:moveTo>
                <a:lnTo>
                  <a:pt x="7312505" y="4295617"/>
                </a:lnTo>
                <a:lnTo>
                  <a:pt x="7365101" y="4295617"/>
                </a:lnTo>
                <a:lnTo>
                  <a:pt x="7365101" y="4113028"/>
                </a:lnTo>
                <a:lnTo>
                  <a:pt x="7489094" y="4295617"/>
                </a:lnTo>
                <a:lnTo>
                  <a:pt x="7544290" y="4295617"/>
                </a:lnTo>
                <a:lnTo>
                  <a:pt x="7544290" y="4026434"/>
                </a:lnTo>
                <a:lnTo>
                  <a:pt x="7491294" y="4026434"/>
                </a:lnTo>
                <a:lnTo>
                  <a:pt x="7491294" y="4207823"/>
                </a:lnTo>
                <a:lnTo>
                  <a:pt x="7367501" y="4026434"/>
                </a:lnTo>
                <a:close/>
                <a:moveTo>
                  <a:pt x="6817205" y="4026434"/>
                </a:moveTo>
                <a:lnTo>
                  <a:pt x="6817205" y="4295617"/>
                </a:lnTo>
                <a:lnTo>
                  <a:pt x="6997794" y="4295617"/>
                </a:lnTo>
                <a:lnTo>
                  <a:pt x="6997794" y="4249020"/>
                </a:lnTo>
                <a:lnTo>
                  <a:pt x="6873401" y="4249020"/>
                </a:lnTo>
                <a:lnTo>
                  <a:pt x="6873401" y="4180624"/>
                </a:lnTo>
                <a:lnTo>
                  <a:pt x="6986194" y="4180624"/>
                </a:lnTo>
                <a:lnTo>
                  <a:pt x="6986194" y="4135627"/>
                </a:lnTo>
                <a:lnTo>
                  <a:pt x="6873401" y="4135627"/>
                </a:lnTo>
                <a:lnTo>
                  <a:pt x="6873401" y="4073031"/>
                </a:lnTo>
                <a:lnTo>
                  <a:pt x="6997794" y="4073031"/>
                </a:lnTo>
                <a:lnTo>
                  <a:pt x="6997794" y="4026434"/>
                </a:lnTo>
                <a:close/>
                <a:moveTo>
                  <a:pt x="5817080" y="4026434"/>
                </a:moveTo>
                <a:lnTo>
                  <a:pt x="5817080" y="4295617"/>
                </a:lnTo>
                <a:lnTo>
                  <a:pt x="5997669" y="4295617"/>
                </a:lnTo>
                <a:lnTo>
                  <a:pt x="5997669" y="4249020"/>
                </a:lnTo>
                <a:lnTo>
                  <a:pt x="5873276" y="4249020"/>
                </a:lnTo>
                <a:lnTo>
                  <a:pt x="5873276" y="4180624"/>
                </a:lnTo>
                <a:lnTo>
                  <a:pt x="5986070" y="4180624"/>
                </a:lnTo>
                <a:lnTo>
                  <a:pt x="5986070" y="4135627"/>
                </a:lnTo>
                <a:lnTo>
                  <a:pt x="5873276" y="4135627"/>
                </a:lnTo>
                <a:lnTo>
                  <a:pt x="5873276" y="4073031"/>
                </a:lnTo>
                <a:lnTo>
                  <a:pt x="5997669" y="4073031"/>
                </a:lnTo>
                <a:lnTo>
                  <a:pt x="5997669" y="4026434"/>
                </a:lnTo>
                <a:close/>
                <a:moveTo>
                  <a:pt x="5302730" y="4026434"/>
                </a:moveTo>
                <a:lnTo>
                  <a:pt x="5302730" y="4295617"/>
                </a:lnTo>
                <a:lnTo>
                  <a:pt x="5358927" y="4295617"/>
                </a:lnTo>
                <a:lnTo>
                  <a:pt x="5358927" y="4192623"/>
                </a:lnTo>
                <a:lnTo>
                  <a:pt x="5402724" y="4192623"/>
                </a:lnTo>
                <a:cubicBezTo>
                  <a:pt x="5413123" y="4192623"/>
                  <a:pt x="5421290" y="4194457"/>
                  <a:pt x="5427223" y="4198123"/>
                </a:cubicBezTo>
                <a:cubicBezTo>
                  <a:pt x="5433155" y="4201790"/>
                  <a:pt x="5437855" y="4207356"/>
                  <a:pt x="5441321" y="4214822"/>
                </a:cubicBezTo>
                <a:cubicBezTo>
                  <a:pt x="5444788" y="4222288"/>
                  <a:pt x="5447854" y="4231888"/>
                  <a:pt x="5450521" y="4243620"/>
                </a:cubicBezTo>
                <a:lnTo>
                  <a:pt x="5463120" y="4295617"/>
                </a:lnTo>
                <a:lnTo>
                  <a:pt x="5521917" y="4295617"/>
                </a:lnTo>
                <a:lnTo>
                  <a:pt x="5504118" y="4232421"/>
                </a:lnTo>
                <a:cubicBezTo>
                  <a:pt x="5500652" y="4219755"/>
                  <a:pt x="5496818" y="4209089"/>
                  <a:pt x="5492619" y="4200423"/>
                </a:cubicBezTo>
                <a:cubicBezTo>
                  <a:pt x="5488419" y="4191757"/>
                  <a:pt x="5482919" y="4184857"/>
                  <a:pt x="5476119" y="4179724"/>
                </a:cubicBezTo>
                <a:cubicBezTo>
                  <a:pt x="5469320" y="4174591"/>
                  <a:pt x="5460253" y="4171158"/>
                  <a:pt x="5448921" y="4169425"/>
                </a:cubicBezTo>
                <a:cubicBezTo>
                  <a:pt x="5467454" y="4164358"/>
                  <a:pt x="5481286" y="4155892"/>
                  <a:pt x="5490418" y="4144026"/>
                </a:cubicBezTo>
                <a:cubicBezTo>
                  <a:pt x="5499551" y="4132160"/>
                  <a:pt x="5504118" y="4117695"/>
                  <a:pt x="5504118" y="4100629"/>
                </a:cubicBezTo>
                <a:cubicBezTo>
                  <a:pt x="5504118" y="4082630"/>
                  <a:pt x="5500151" y="4068198"/>
                  <a:pt x="5492218" y="4057332"/>
                </a:cubicBezTo>
                <a:cubicBezTo>
                  <a:pt x="5484286" y="4046466"/>
                  <a:pt x="5473519" y="4038599"/>
                  <a:pt x="5459921" y="4033733"/>
                </a:cubicBezTo>
                <a:cubicBezTo>
                  <a:pt x="5446321" y="4028867"/>
                  <a:pt x="5430855" y="4026434"/>
                  <a:pt x="5413523" y="4026434"/>
                </a:cubicBezTo>
                <a:close/>
                <a:moveTo>
                  <a:pt x="4797905" y="4026434"/>
                </a:moveTo>
                <a:lnTo>
                  <a:pt x="4797905" y="4295617"/>
                </a:lnTo>
                <a:lnTo>
                  <a:pt x="4854102" y="4295617"/>
                </a:lnTo>
                <a:lnTo>
                  <a:pt x="4854102" y="4199823"/>
                </a:lnTo>
                <a:lnTo>
                  <a:pt x="4903498" y="4199823"/>
                </a:lnTo>
                <a:cubicBezTo>
                  <a:pt x="4921230" y="4199823"/>
                  <a:pt x="4937397" y="4196723"/>
                  <a:pt x="4951996" y="4190524"/>
                </a:cubicBezTo>
                <a:cubicBezTo>
                  <a:pt x="4966594" y="4184324"/>
                  <a:pt x="4978227" y="4174825"/>
                  <a:pt x="4986893" y="4162025"/>
                </a:cubicBezTo>
                <a:cubicBezTo>
                  <a:pt x="4995560" y="4149226"/>
                  <a:pt x="4999892" y="4133027"/>
                  <a:pt x="4999892" y="4113428"/>
                </a:cubicBezTo>
                <a:cubicBezTo>
                  <a:pt x="4999892" y="4093563"/>
                  <a:pt x="4995560" y="4077230"/>
                  <a:pt x="4986893" y="4064431"/>
                </a:cubicBezTo>
                <a:cubicBezTo>
                  <a:pt x="4978227" y="4051632"/>
                  <a:pt x="4966594" y="4042099"/>
                  <a:pt x="4951996" y="4035833"/>
                </a:cubicBezTo>
                <a:cubicBezTo>
                  <a:pt x="4937397" y="4029567"/>
                  <a:pt x="4921230" y="4026434"/>
                  <a:pt x="4903498" y="4026434"/>
                </a:cubicBezTo>
                <a:close/>
                <a:moveTo>
                  <a:pt x="3969230" y="4026434"/>
                </a:moveTo>
                <a:lnTo>
                  <a:pt x="3969230" y="4295617"/>
                </a:lnTo>
                <a:lnTo>
                  <a:pt x="4025427" y="4295617"/>
                </a:lnTo>
                <a:lnTo>
                  <a:pt x="4025427" y="4192623"/>
                </a:lnTo>
                <a:lnTo>
                  <a:pt x="4069224" y="4192623"/>
                </a:lnTo>
                <a:cubicBezTo>
                  <a:pt x="4079623" y="4192623"/>
                  <a:pt x="4087789" y="4194457"/>
                  <a:pt x="4093722" y="4198123"/>
                </a:cubicBezTo>
                <a:cubicBezTo>
                  <a:pt x="4099656" y="4201790"/>
                  <a:pt x="4104355" y="4207356"/>
                  <a:pt x="4107822" y="4214822"/>
                </a:cubicBezTo>
                <a:cubicBezTo>
                  <a:pt x="4111288" y="4222288"/>
                  <a:pt x="4114355" y="4231888"/>
                  <a:pt x="4117021" y="4243620"/>
                </a:cubicBezTo>
                <a:lnTo>
                  <a:pt x="4129620" y="4295617"/>
                </a:lnTo>
                <a:lnTo>
                  <a:pt x="4188417" y="4295617"/>
                </a:lnTo>
                <a:lnTo>
                  <a:pt x="4170618" y="4232421"/>
                </a:lnTo>
                <a:cubicBezTo>
                  <a:pt x="4167151" y="4219755"/>
                  <a:pt x="4163318" y="4209089"/>
                  <a:pt x="4159118" y="4200423"/>
                </a:cubicBezTo>
                <a:cubicBezTo>
                  <a:pt x="4154919" y="4191757"/>
                  <a:pt x="4149419" y="4184857"/>
                  <a:pt x="4142619" y="4179724"/>
                </a:cubicBezTo>
                <a:cubicBezTo>
                  <a:pt x="4135820" y="4174591"/>
                  <a:pt x="4126754" y="4171158"/>
                  <a:pt x="4115421" y="4169425"/>
                </a:cubicBezTo>
                <a:cubicBezTo>
                  <a:pt x="4133953" y="4164358"/>
                  <a:pt x="4147786" y="4155892"/>
                  <a:pt x="4156919" y="4144026"/>
                </a:cubicBezTo>
                <a:cubicBezTo>
                  <a:pt x="4166051" y="4132160"/>
                  <a:pt x="4170618" y="4117695"/>
                  <a:pt x="4170618" y="4100629"/>
                </a:cubicBezTo>
                <a:cubicBezTo>
                  <a:pt x="4170618" y="4082630"/>
                  <a:pt x="4166651" y="4068198"/>
                  <a:pt x="4158718" y="4057332"/>
                </a:cubicBezTo>
                <a:cubicBezTo>
                  <a:pt x="4150786" y="4046466"/>
                  <a:pt x="4140020" y="4038599"/>
                  <a:pt x="4126420" y="4033733"/>
                </a:cubicBezTo>
                <a:cubicBezTo>
                  <a:pt x="4112822" y="4028867"/>
                  <a:pt x="4097356" y="4026434"/>
                  <a:pt x="4080023" y="4026434"/>
                </a:cubicBezTo>
                <a:close/>
                <a:moveTo>
                  <a:pt x="3423105" y="4026434"/>
                </a:moveTo>
                <a:lnTo>
                  <a:pt x="3423105" y="4188624"/>
                </a:lnTo>
                <a:cubicBezTo>
                  <a:pt x="3423105" y="4212356"/>
                  <a:pt x="3427038" y="4232488"/>
                  <a:pt x="3434905" y="4249020"/>
                </a:cubicBezTo>
                <a:cubicBezTo>
                  <a:pt x="3442771" y="4265552"/>
                  <a:pt x="3455103" y="4278052"/>
                  <a:pt x="3471902" y="4286518"/>
                </a:cubicBezTo>
                <a:cubicBezTo>
                  <a:pt x="3488701" y="4294984"/>
                  <a:pt x="3510300" y="4299217"/>
                  <a:pt x="3536698" y="4299217"/>
                </a:cubicBezTo>
                <a:cubicBezTo>
                  <a:pt x="3563364" y="4299217"/>
                  <a:pt x="3585062" y="4294984"/>
                  <a:pt x="3601794" y="4286518"/>
                </a:cubicBezTo>
                <a:cubicBezTo>
                  <a:pt x="3618526" y="4278052"/>
                  <a:pt x="3630826" y="4265552"/>
                  <a:pt x="3638692" y="4249020"/>
                </a:cubicBezTo>
                <a:cubicBezTo>
                  <a:pt x="3646558" y="4232488"/>
                  <a:pt x="3650491" y="4212356"/>
                  <a:pt x="3650491" y="4188624"/>
                </a:cubicBezTo>
                <a:lnTo>
                  <a:pt x="3650491" y="4026434"/>
                </a:lnTo>
                <a:lnTo>
                  <a:pt x="3592695" y="4026434"/>
                </a:lnTo>
                <a:lnTo>
                  <a:pt x="3592695" y="4187224"/>
                </a:lnTo>
                <a:cubicBezTo>
                  <a:pt x="3592695" y="4209356"/>
                  <a:pt x="3588329" y="4225821"/>
                  <a:pt x="3579596" y="4236621"/>
                </a:cubicBezTo>
                <a:cubicBezTo>
                  <a:pt x="3570863" y="4247420"/>
                  <a:pt x="3556697" y="4252820"/>
                  <a:pt x="3537098" y="4252820"/>
                </a:cubicBezTo>
                <a:cubicBezTo>
                  <a:pt x="3517633" y="4252820"/>
                  <a:pt x="3503367" y="4247420"/>
                  <a:pt x="3494301" y="4236621"/>
                </a:cubicBezTo>
                <a:cubicBezTo>
                  <a:pt x="3485234" y="4225821"/>
                  <a:pt x="3480701" y="4209356"/>
                  <a:pt x="3480701" y="4187224"/>
                </a:cubicBezTo>
                <a:lnTo>
                  <a:pt x="3480701" y="4026434"/>
                </a:lnTo>
                <a:close/>
                <a:moveTo>
                  <a:pt x="1492707" y="4026434"/>
                </a:moveTo>
                <a:lnTo>
                  <a:pt x="1492707" y="4073231"/>
                </a:lnTo>
                <a:lnTo>
                  <a:pt x="1564702" y="4073231"/>
                </a:lnTo>
                <a:lnTo>
                  <a:pt x="1564702" y="4295617"/>
                </a:lnTo>
                <a:lnTo>
                  <a:pt x="1620899" y="4295617"/>
                </a:lnTo>
                <a:lnTo>
                  <a:pt x="1620899" y="4073231"/>
                </a:lnTo>
                <a:lnTo>
                  <a:pt x="1692494" y="4073231"/>
                </a:lnTo>
                <a:lnTo>
                  <a:pt x="1692494" y="4026434"/>
                </a:lnTo>
                <a:close/>
                <a:moveTo>
                  <a:pt x="6400774" y="4023034"/>
                </a:moveTo>
                <a:cubicBezTo>
                  <a:pt x="6381442" y="4023034"/>
                  <a:pt x="6364310" y="4025634"/>
                  <a:pt x="6349377" y="4030833"/>
                </a:cubicBezTo>
                <a:cubicBezTo>
                  <a:pt x="6334445" y="4036033"/>
                  <a:pt x="6322746" y="4044132"/>
                  <a:pt x="6314280" y="4055132"/>
                </a:cubicBezTo>
                <a:cubicBezTo>
                  <a:pt x="6305814" y="4066131"/>
                  <a:pt x="6301580" y="4080364"/>
                  <a:pt x="6301580" y="4097829"/>
                </a:cubicBezTo>
                <a:cubicBezTo>
                  <a:pt x="6301580" y="4114095"/>
                  <a:pt x="6305280" y="4127294"/>
                  <a:pt x="6312680" y="4137427"/>
                </a:cubicBezTo>
                <a:cubicBezTo>
                  <a:pt x="6320079" y="4147560"/>
                  <a:pt x="6330545" y="4155826"/>
                  <a:pt x="6344078" y="4162225"/>
                </a:cubicBezTo>
                <a:cubicBezTo>
                  <a:pt x="6357611" y="4168625"/>
                  <a:pt x="6373642" y="4174491"/>
                  <a:pt x="6392175" y="4179824"/>
                </a:cubicBezTo>
                <a:cubicBezTo>
                  <a:pt x="6408040" y="4184224"/>
                  <a:pt x="6420373" y="4188324"/>
                  <a:pt x="6429173" y="4192123"/>
                </a:cubicBezTo>
                <a:cubicBezTo>
                  <a:pt x="6437972" y="4195923"/>
                  <a:pt x="6444105" y="4200123"/>
                  <a:pt x="6447571" y="4204723"/>
                </a:cubicBezTo>
                <a:cubicBezTo>
                  <a:pt x="6451037" y="4209322"/>
                  <a:pt x="6452771" y="4215155"/>
                  <a:pt x="6452771" y="4222222"/>
                </a:cubicBezTo>
                <a:cubicBezTo>
                  <a:pt x="6452771" y="4229555"/>
                  <a:pt x="6450737" y="4235588"/>
                  <a:pt x="6446671" y="4240321"/>
                </a:cubicBezTo>
                <a:cubicBezTo>
                  <a:pt x="6442605" y="4245054"/>
                  <a:pt x="6436972" y="4248553"/>
                  <a:pt x="6429772" y="4250820"/>
                </a:cubicBezTo>
                <a:cubicBezTo>
                  <a:pt x="6422573" y="4253087"/>
                  <a:pt x="6414240" y="4254220"/>
                  <a:pt x="6404774" y="4254220"/>
                </a:cubicBezTo>
                <a:cubicBezTo>
                  <a:pt x="6394908" y="4254220"/>
                  <a:pt x="6386141" y="4252953"/>
                  <a:pt x="6378476" y="4250420"/>
                </a:cubicBezTo>
                <a:cubicBezTo>
                  <a:pt x="6370809" y="4247887"/>
                  <a:pt x="6364710" y="4243654"/>
                  <a:pt x="6360177" y="4237721"/>
                </a:cubicBezTo>
                <a:cubicBezTo>
                  <a:pt x="6355644" y="4231788"/>
                  <a:pt x="6353244" y="4223622"/>
                  <a:pt x="6352977" y="4213222"/>
                </a:cubicBezTo>
                <a:lnTo>
                  <a:pt x="6295381" y="4213222"/>
                </a:lnTo>
                <a:cubicBezTo>
                  <a:pt x="6295381" y="4233621"/>
                  <a:pt x="6300180" y="4250153"/>
                  <a:pt x="6309780" y="4262819"/>
                </a:cubicBezTo>
                <a:cubicBezTo>
                  <a:pt x="6319379" y="4275485"/>
                  <a:pt x="6332345" y="4284718"/>
                  <a:pt x="6348677" y="4290518"/>
                </a:cubicBezTo>
                <a:cubicBezTo>
                  <a:pt x="6365010" y="4296317"/>
                  <a:pt x="6383375" y="4299217"/>
                  <a:pt x="6403774" y="4299217"/>
                </a:cubicBezTo>
                <a:cubicBezTo>
                  <a:pt x="6424039" y="4299217"/>
                  <a:pt x="6442205" y="4296484"/>
                  <a:pt x="6458271" y="4291018"/>
                </a:cubicBezTo>
                <a:cubicBezTo>
                  <a:pt x="6474336" y="4285551"/>
                  <a:pt x="6487035" y="4276952"/>
                  <a:pt x="6496368" y="4265219"/>
                </a:cubicBezTo>
                <a:cubicBezTo>
                  <a:pt x="6505701" y="4253486"/>
                  <a:pt x="6510368" y="4238087"/>
                  <a:pt x="6510368" y="4219022"/>
                </a:cubicBezTo>
                <a:cubicBezTo>
                  <a:pt x="6510368" y="4201956"/>
                  <a:pt x="6507201" y="4188190"/>
                  <a:pt x="6500868" y="4177724"/>
                </a:cubicBezTo>
                <a:cubicBezTo>
                  <a:pt x="6494535" y="4167258"/>
                  <a:pt x="6484835" y="4158725"/>
                  <a:pt x="6471770" y="4152126"/>
                </a:cubicBezTo>
                <a:cubicBezTo>
                  <a:pt x="6458704" y="4145526"/>
                  <a:pt x="6441972" y="4139227"/>
                  <a:pt x="6421573" y="4133227"/>
                </a:cubicBezTo>
                <a:cubicBezTo>
                  <a:pt x="6404507" y="4128294"/>
                  <a:pt x="6391475" y="4123894"/>
                  <a:pt x="6382475" y="4120028"/>
                </a:cubicBezTo>
                <a:cubicBezTo>
                  <a:pt x="6373476" y="4116161"/>
                  <a:pt x="6367309" y="4112195"/>
                  <a:pt x="6363976" y="4108129"/>
                </a:cubicBezTo>
                <a:cubicBezTo>
                  <a:pt x="6360644" y="4104062"/>
                  <a:pt x="6358977" y="4099362"/>
                  <a:pt x="6358977" y="4094029"/>
                </a:cubicBezTo>
                <a:cubicBezTo>
                  <a:pt x="6358977" y="4084697"/>
                  <a:pt x="6362910" y="4077797"/>
                  <a:pt x="6370776" y="4073331"/>
                </a:cubicBezTo>
                <a:cubicBezTo>
                  <a:pt x="6378642" y="4068864"/>
                  <a:pt x="6388575" y="4066631"/>
                  <a:pt x="6400574" y="4066631"/>
                </a:cubicBezTo>
                <a:cubicBezTo>
                  <a:pt x="6412707" y="4066631"/>
                  <a:pt x="6423106" y="4069464"/>
                  <a:pt x="6431772" y="4075131"/>
                </a:cubicBezTo>
                <a:cubicBezTo>
                  <a:pt x="6440438" y="4080797"/>
                  <a:pt x="6444705" y="4089363"/>
                  <a:pt x="6444572" y="4100829"/>
                </a:cubicBezTo>
                <a:lnTo>
                  <a:pt x="6502168" y="4100829"/>
                </a:lnTo>
                <a:cubicBezTo>
                  <a:pt x="6502168" y="4083097"/>
                  <a:pt x="6497568" y="4068498"/>
                  <a:pt x="6488369" y="4057032"/>
                </a:cubicBezTo>
                <a:cubicBezTo>
                  <a:pt x="6479169" y="4045566"/>
                  <a:pt x="6466870" y="4037033"/>
                  <a:pt x="6451471" y="4031433"/>
                </a:cubicBezTo>
                <a:cubicBezTo>
                  <a:pt x="6436072" y="4025834"/>
                  <a:pt x="6419173" y="4023034"/>
                  <a:pt x="6400774" y="4023034"/>
                </a:cubicBezTo>
                <a:close/>
                <a:moveTo>
                  <a:pt x="9736348" y="4022834"/>
                </a:moveTo>
                <a:cubicBezTo>
                  <a:pt x="9708216" y="4022834"/>
                  <a:pt x="9684383" y="4028533"/>
                  <a:pt x="9664852" y="4039933"/>
                </a:cubicBezTo>
                <a:cubicBezTo>
                  <a:pt x="9645320" y="4051332"/>
                  <a:pt x="9630487" y="4067398"/>
                  <a:pt x="9620355" y="4088130"/>
                </a:cubicBezTo>
                <a:cubicBezTo>
                  <a:pt x="9610222" y="4108862"/>
                  <a:pt x="9605156" y="4133227"/>
                  <a:pt x="9605156" y="4161225"/>
                </a:cubicBezTo>
                <a:cubicBezTo>
                  <a:pt x="9605156" y="4189224"/>
                  <a:pt x="9610222" y="4213522"/>
                  <a:pt x="9620355" y="4234121"/>
                </a:cubicBezTo>
                <a:cubicBezTo>
                  <a:pt x="9630487" y="4254720"/>
                  <a:pt x="9645320" y="4270719"/>
                  <a:pt x="9664852" y="4282118"/>
                </a:cubicBezTo>
                <a:cubicBezTo>
                  <a:pt x="9684383" y="4293517"/>
                  <a:pt x="9708216" y="4299217"/>
                  <a:pt x="9736348" y="4299217"/>
                </a:cubicBezTo>
                <a:cubicBezTo>
                  <a:pt x="9764479" y="4299217"/>
                  <a:pt x="9788277" y="4293517"/>
                  <a:pt x="9807743" y="4282118"/>
                </a:cubicBezTo>
                <a:cubicBezTo>
                  <a:pt x="9827208" y="4270719"/>
                  <a:pt x="9842008" y="4254720"/>
                  <a:pt x="9852141" y="4234121"/>
                </a:cubicBezTo>
                <a:cubicBezTo>
                  <a:pt x="9862273" y="4213522"/>
                  <a:pt x="9867340" y="4189224"/>
                  <a:pt x="9867340" y="4161225"/>
                </a:cubicBezTo>
                <a:cubicBezTo>
                  <a:pt x="9867340" y="4133227"/>
                  <a:pt x="9862273" y="4108862"/>
                  <a:pt x="9852141" y="4088130"/>
                </a:cubicBezTo>
                <a:cubicBezTo>
                  <a:pt x="9842008" y="4067398"/>
                  <a:pt x="9827208" y="4051332"/>
                  <a:pt x="9807743" y="4039933"/>
                </a:cubicBezTo>
                <a:cubicBezTo>
                  <a:pt x="9788277" y="4028533"/>
                  <a:pt x="9764479" y="4022834"/>
                  <a:pt x="9736348" y="4022834"/>
                </a:cubicBezTo>
                <a:close/>
                <a:moveTo>
                  <a:pt x="2983123" y="4022834"/>
                </a:moveTo>
                <a:cubicBezTo>
                  <a:pt x="2954991" y="4022834"/>
                  <a:pt x="2931159" y="4028533"/>
                  <a:pt x="2911627" y="4039933"/>
                </a:cubicBezTo>
                <a:cubicBezTo>
                  <a:pt x="2892095" y="4051332"/>
                  <a:pt x="2877262" y="4067398"/>
                  <a:pt x="2867130" y="4088130"/>
                </a:cubicBezTo>
                <a:cubicBezTo>
                  <a:pt x="2856997" y="4108862"/>
                  <a:pt x="2851931" y="4133227"/>
                  <a:pt x="2851931" y="4161225"/>
                </a:cubicBezTo>
                <a:cubicBezTo>
                  <a:pt x="2851931" y="4189224"/>
                  <a:pt x="2856997" y="4213522"/>
                  <a:pt x="2867130" y="4234121"/>
                </a:cubicBezTo>
                <a:cubicBezTo>
                  <a:pt x="2877262" y="4254720"/>
                  <a:pt x="2892095" y="4270719"/>
                  <a:pt x="2911627" y="4282118"/>
                </a:cubicBezTo>
                <a:cubicBezTo>
                  <a:pt x="2931159" y="4293517"/>
                  <a:pt x="2954991" y="4299217"/>
                  <a:pt x="2983123" y="4299217"/>
                </a:cubicBezTo>
                <a:cubicBezTo>
                  <a:pt x="3011254" y="4299217"/>
                  <a:pt x="3035053" y="4293517"/>
                  <a:pt x="3054518" y="4282118"/>
                </a:cubicBezTo>
                <a:cubicBezTo>
                  <a:pt x="3073984" y="4270719"/>
                  <a:pt x="3088783" y="4254720"/>
                  <a:pt x="3098916" y="4234121"/>
                </a:cubicBezTo>
                <a:cubicBezTo>
                  <a:pt x="3109048" y="4213522"/>
                  <a:pt x="3114115" y="4189224"/>
                  <a:pt x="3114115" y="4161225"/>
                </a:cubicBezTo>
                <a:cubicBezTo>
                  <a:pt x="3114115" y="4133227"/>
                  <a:pt x="3109048" y="4108862"/>
                  <a:pt x="3098916" y="4088130"/>
                </a:cubicBezTo>
                <a:cubicBezTo>
                  <a:pt x="3088783" y="4067398"/>
                  <a:pt x="3073984" y="4051332"/>
                  <a:pt x="3054518" y="4039933"/>
                </a:cubicBezTo>
                <a:cubicBezTo>
                  <a:pt x="3035053" y="4028533"/>
                  <a:pt x="3011254" y="4022834"/>
                  <a:pt x="2983123" y="4022834"/>
                </a:cubicBezTo>
                <a:close/>
                <a:moveTo>
                  <a:pt x="2097298" y="4022834"/>
                </a:moveTo>
                <a:cubicBezTo>
                  <a:pt x="2069166" y="4022834"/>
                  <a:pt x="2045334" y="4028533"/>
                  <a:pt x="2025802" y="4039933"/>
                </a:cubicBezTo>
                <a:cubicBezTo>
                  <a:pt x="2006270" y="4051332"/>
                  <a:pt x="1991438" y="4067398"/>
                  <a:pt x="1981305" y="4088130"/>
                </a:cubicBezTo>
                <a:cubicBezTo>
                  <a:pt x="1971172" y="4108862"/>
                  <a:pt x="1966106" y="4133227"/>
                  <a:pt x="1966106" y="4161225"/>
                </a:cubicBezTo>
                <a:cubicBezTo>
                  <a:pt x="1966106" y="4189224"/>
                  <a:pt x="1971172" y="4213522"/>
                  <a:pt x="1981305" y="4234121"/>
                </a:cubicBezTo>
                <a:cubicBezTo>
                  <a:pt x="1991438" y="4254720"/>
                  <a:pt x="2006270" y="4270719"/>
                  <a:pt x="2025802" y="4282118"/>
                </a:cubicBezTo>
                <a:cubicBezTo>
                  <a:pt x="2045334" y="4293517"/>
                  <a:pt x="2069166" y="4299217"/>
                  <a:pt x="2097298" y="4299217"/>
                </a:cubicBezTo>
                <a:cubicBezTo>
                  <a:pt x="2125429" y="4299217"/>
                  <a:pt x="2149228" y="4293517"/>
                  <a:pt x="2168693" y="4282118"/>
                </a:cubicBezTo>
                <a:cubicBezTo>
                  <a:pt x="2188159" y="4270719"/>
                  <a:pt x="2202958" y="4254720"/>
                  <a:pt x="2213091" y="4234121"/>
                </a:cubicBezTo>
                <a:cubicBezTo>
                  <a:pt x="2223223" y="4213522"/>
                  <a:pt x="2228290" y="4189224"/>
                  <a:pt x="2228290" y="4161225"/>
                </a:cubicBezTo>
                <a:cubicBezTo>
                  <a:pt x="2228290" y="4133227"/>
                  <a:pt x="2223223" y="4108862"/>
                  <a:pt x="2213091" y="4088130"/>
                </a:cubicBezTo>
                <a:cubicBezTo>
                  <a:pt x="2202958" y="4067398"/>
                  <a:pt x="2188159" y="4051332"/>
                  <a:pt x="2168693" y="4039933"/>
                </a:cubicBezTo>
                <a:cubicBezTo>
                  <a:pt x="2149228" y="4028533"/>
                  <a:pt x="2125429" y="4022834"/>
                  <a:pt x="2097298" y="4022834"/>
                </a:cubicBezTo>
                <a:close/>
                <a:moveTo>
                  <a:pt x="7581356" y="2606983"/>
                </a:moveTo>
                <a:cubicBezTo>
                  <a:pt x="7653537" y="2606983"/>
                  <a:pt x="7711580" y="2625587"/>
                  <a:pt x="7755485" y="2662794"/>
                </a:cubicBezTo>
                <a:cubicBezTo>
                  <a:pt x="7799389" y="2700001"/>
                  <a:pt x="7831201" y="2749300"/>
                  <a:pt x="7850921" y="2810692"/>
                </a:cubicBezTo>
                <a:cubicBezTo>
                  <a:pt x="7870640" y="2872083"/>
                  <a:pt x="7880500" y="2938870"/>
                  <a:pt x="7880500" y="3011052"/>
                </a:cubicBezTo>
                <a:cubicBezTo>
                  <a:pt x="7880500" y="3082489"/>
                  <a:pt x="7870640" y="3148904"/>
                  <a:pt x="7850921" y="3210295"/>
                </a:cubicBezTo>
                <a:cubicBezTo>
                  <a:pt x="7831201" y="3271687"/>
                  <a:pt x="7799389" y="3320986"/>
                  <a:pt x="7755485" y="3358193"/>
                </a:cubicBezTo>
                <a:cubicBezTo>
                  <a:pt x="7711580" y="3395401"/>
                  <a:pt x="7653537" y="3414004"/>
                  <a:pt x="7581356" y="3414004"/>
                </a:cubicBezTo>
                <a:cubicBezTo>
                  <a:pt x="7509174" y="3414004"/>
                  <a:pt x="7451131" y="3396330"/>
                  <a:pt x="7407227" y="3360984"/>
                </a:cubicBezTo>
                <a:cubicBezTo>
                  <a:pt x="7363323" y="3325637"/>
                  <a:pt x="7331697" y="3277454"/>
                  <a:pt x="7312349" y="3216434"/>
                </a:cubicBezTo>
                <a:cubicBezTo>
                  <a:pt x="7293001" y="3155415"/>
                  <a:pt x="7283327" y="3086954"/>
                  <a:pt x="7283327" y="3011052"/>
                </a:cubicBezTo>
                <a:cubicBezTo>
                  <a:pt x="7283327" y="2935893"/>
                  <a:pt x="7293001" y="2867805"/>
                  <a:pt x="7312349" y="2806785"/>
                </a:cubicBezTo>
                <a:cubicBezTo>
                  <a:pt x="7331697" y="2745765"/>
                  <a:pt x="7363323" y="2697210"/>
                  <a:pt x="7407227" y="2661119"/>
                </a:cubicBezTo>
                <a:cubicBezTo>
                  <a:pt x="7451131" y="2625029"/>
                  <a:pt x="7509174" y="2606983"/>
                  <a:pt x="7581356" y="2606983"/>
                </a:cubicBezTo>
                <a:close/>
                <a:moveTo>
                  <a:pt x="10495336" y="2258725"/>
                </a:moveTo>
                <a:lnTo>
                  <a:pt x="10495336" y="3761145"/>
                </a:lnTo>
                <a:lnTo>
                  <a:pt x="11560201" y="3761145"/>
                </a:lnTo>
                <a:lnTo>
                  <a:pt x="11560201" y="3399493"/>
                </a:lnTo>
                <a:lnTo>
                  <a:pt x="10934007" y="3399493"/>
                </a:lnTo>
                <a:lnTo>
                  <a:pt x="10934007" y="3178483"/>
                </a:lnTo>
                <a:lnTo>
                  <a:pt x="11487647" y="3178483"/>
                </a:lnTo>
                <a:lnTo>
                  <a:pt x="11487647" y="2830225"/>
                </a:lnTo>
                <a:lnTo>
                  <a:pt x="10934007" y="2830225"/>
                </a:lnTo>
                <a:lnTo>
                  <a:pt x="10934007" y="2620378"/>
                </a:lnTo>
                <a:lnTo>
                  <a:pt x="11560201" y="2620378"/>
                </a:lnTo>
                <a:lnTo>
                  <a:pt x="11560201" y="2258725"/>
                </a:lnTo>
                <a:close/>
                <a:moveTo>
                  <a:pt x="8561761" y="2258725"/>
                </a:moveTo>
                <a:lnTo>
                  <a:pt x="8561761" y="3761145"/>
                </a:lnTo>
                <a:lnTo>
                  <a:pt x="8982572" y="3761145"/>
                </a:lnTo>
                <a:lnTo>
                  <a:pt x="8982572" y="2790467"/>
                </a:lnTo>
                <a:lnTo>
                  <a:pt x="9248231" y="3294569"/>
                </a:lnTo>
                <a:lnTo>
                  <a:pt x="9508308" y="3294569"/>
                </a:lnTo>
                <a:lnTo>
                  <a:pt x="9766152" y="2799253"/>
                </a:lnTo>
                <a:lnTo>
                  <a:pt x="9766152" y="3761145"/>
                </a:lnTo>
                <a:lnTo>
                  <a:pt x="10195894" y="3761145"/>
                </a:lnTo>
                <a:lnTo>
                  <a:pt x="10195894" y="2258725"/>
                </a:lnTo>
                <a:lnTo>
                  <a:pt x="9695831" y="2258725"/>
                </a:lnTo>
                <a:lnTo>
                  <a:pt x="9391672" y="2817842"/>
                </a:lnTo>
                <a:lnTo>
                  <a:pt x="9078566" y="2258725"/>
                </a:lnTo>
                <a:close/>
                <a:moveTo>
                  <a:pt x="4151687" y="2258725"/>
                </a:moveTo>
                <a:lnTo>
                  <a:pt x="4151687" y="3761145"/>
                </a:lnTo>
                <a:lnTo>
                  <a:pt x="5148463" y="3761145"/>
                </a:lnTo>
                <a:lnTo>
                  <a:pt x="5148463" y="3399493"/>
                </a:lnTo>
                <a:lnTo>
                  <a:pt x="4590358" y="3399493"/>
                </a:lnTo>
                <a:lnTo>
                  <a:pt x="4590358" y="2258725"/>
                </a:lnTo>
                <a:close/>
                <a:moveTo>
                  <a:pt x="2827711" y="2258725"/>
                </a:moveTo>
                <a:lnTo>
                  <a:pt x="2827711" y="3761145"/>
                </a:lnTo>
                <a:lnTo>
                  <a:pt x="3892577" y="3761145"/>
                </a:lnTo>
                <a:lnTo>
                  <a:pt x="3892577" y="3399493"/>
                </a:lnTo>
                <a:lnTo>
                  <a:pt x="3266383" y="3399493"/>
                </a:lnTo>
                <a:lnTo>
                  <a:pt x="3266383" y="3178483"/>
                </a:lnTo>
                <a:lnTo>
                  <a:pt x="3820024" y="3178483"/>
                </a:lnTo>
                <a:lnTo>
                  <a:pt x="3820024" y="2830225"/>
                </a:lnTo>
                <a:lnTo>
                  <a:pt x="3266383" y="2830225"/>
                </a:lnTo>
                <a:lnTo>
                  <a:pt x="3266383" y="2620378"/>
                </a:lnTo>
                <a:lnTo>
                  <a:pt x="3892577" y="2620378"/>
                </a:lnTo>
                <a:lnTo>
                  <a:pt x="3892577" y="2258725"/>
                </a:lnTo>
                <a:close/>
                <a:moveTo>
                  <a:pt x="448768" y="2258725"/>
                </a:moveTo>
                <a:lnTo>
                  <a:pt x="900834" y="3761145"/>
                </a:lnTo>
                <a:lnTo>
                  <a:pt x="1356248" y="3761145"/>
                </a:lnTo>
                <a:lnTo>
                  <a:pt x="1566096" y="2803436"/>
                </a:lnTo>
                <a:lnTo>
                  <a:pt x="1779292" y="3761145"/>
                </a:lnTo>
                <a:lnTo>
                  <a:pt x="2233590" y="3761145"/>
                </a:lnTo>
                <a:lnTo>
                  <a:pt x="2693469" y="2258725"/>
                </a:lnTo>
                <a:lnTo>
                  <a:pt x="2240287" y="2258725"/>
                </a:lnTo>
                <a:lnTo>
                  <a:pt x="2014812" y="3228713"/>
                </a:lnTo>
                <a:lnTo>
                  <a:pt x="1779292" y="2258725"/>
                </a:lnTo>
                <a:lnTo>
                  <a:pt x="1362945" y="2258725"/>
                </a:lnTo>
                <a:lnTo>
                  <a:pt x="1125192" y="3228713"/>
                </a:lnTo>
                <a:lnTo>
                  <a:pt x="898601" y="2258725"/>
                </a:lnTo>
                <a:close/>
                <a:moveTo>
                  <a:pt x="7581356" y="2238634"/>
                </a:moveTo>
                <a:cubicBezTo>
                  <a:pt x="7425086" y="2238634"/>
                  <a:pt x="7291141" y="2269329"/>
                  <a:pt x="7179520" y="2330721"/>
                </a:cubicBezTo>
                <a:cubicBezTo>
                  <a:pt x="7067899" y="2392113"/>
                  <a:pt x="6982323" y="2480479"/>
                  <a:pt x="6922791" y="2595821"/>
                </a:cubicBezTo>
                <a:cubicBezTo>
                  <a:pt x="6863260" y="2711163"/>
                  <a:pt x="6833494" y="2849573"/>
                  <a:pt x="6833494" y="3011052"/>
                </a:cubicBezTo>
                <a:cubicBezTo>
                  <a:pt x="6833494" y="3171786"/>
                  <a:pt x="6863260" y="3309638"/>
                  <a:pt x="6922791" y="3424608"/>
                </a:cubicBezTo>
                <a:cubicBezTo>
                  <a:pt x="6982323" y="3539577"/>
                  <a:pt x="7067899" y="3627758"/>
                  <a:pt x="7179520" y="3689150"/>
                </a:cubicBezTo>
                <a:cubicBezTo>
                  <a:pt x="7291141" y="3750541"/>
                  <a:pt x="7425086" y="3781237"/>
                  <a:pt x="7581356" y="3781237"/>
                </a:cubicBezTo>
                <a:cubicBezTo>
                  <a:pt x="7738369" y="3781237"/>
                  <a:pt x="7872687" y="3750541"/>
                  <a:pt x="7984308" y="3689150"/>
                </a:cubicBezTo>
                <a:cubicBezTo>
                  <a:pt x="8095929" y="3627758"/>
                  <a:pt x="8181505" y="3539577"/>
                  <a:pt x="8241036" y="3424608"/>
                </a:cubicBezTo>
                <a:cubicBezTo>
                  <a:pt x="8300568" y="3309638"/>
                  <a:pt x="8330333" y="3171786"/>
                  <a:pt x="8330333" y="3011052"/>
                </a:cubicBezTo>
                <a:cubicBezTo>
                  <a:pt x="8330333" y="2849573"/>
                  <a:pt x="8300568" y="2711163"/>
                  <a:pt x="8241036" y="2595821"/>
                </a:cubicBezTo>
                <a:cubicBezTo>
                  <a:pt x="8181505" y="2480479"/>
                  <a:pt x="8095929" y="2392113"/>
                  <a:pt x="7984308" y="2330721"/>
                </a:cubicBezTo>
                <a:cubicBezTo>
                  <a:pt x="7872687" y="2269329"/>
                  <a:pt x="7738369" y="2238634"/>
                  <a:pt x="7581356" y="2238634"/>
                </a:cubicBezTo>
                <a:close/>
                <a:moveTo>
                  <a:pt x="5962106" y="2238634"/>
                </a:moveTo>
                <a:cubicBezTo>
                  <a:pt x="5814766" y="2238634"/>
                  <a:pt x="5684914" y="2269329"/>
                  <a:pt x="5572548" y="2330721"/>
                </a:cubicBezTo>
                <a:cubicBezTo>
                  <a:pt x="5460183" y="2392113"/>
                  <a:pt x="5372374" y="2480479"/>
                  <a:pt x="5309123" y="2595821"/>
                </a:cubicBezTo>
                <a:cubicBezTo>
                  <a:pt x="5245870" y="2711163"/>
                  <a:pt x="5214245" y="2849573"/>
                  <a:pt x="5214245" y="3011052"/>
                </a:cubicBezTo>
                <a:cubicBezTo>
                  <a:pt x="5214245" y="3171786"/>
                  <a:pt x="5245870" y="3309638"/>
                  <a:pt x="5309123" y="3424608"/>
                </a:cubicBezTo>
                <a:cubicBezTo>
                  <a:pt x="5372374" y="3539577"/>
                  <a:pt x="5460183" y="3627758"/>
                  <a:pt x="5572548" y="3689150"/>
                </a:cubicBezTo>
                <a:cubicBezTo>
                  <a:pt x="5684914" y="3750541"/>
                  <a:pt x="5814766" y="3781237"/>
                  <a:pt x="5962106" y="3781237"/>
                </a:cubicBezTo>
                <a:cubicBezTo>
                  <a:pt x="6116143" y="3781237"/>
                  <a:pt x="6244693" y="3756680"/>
                  <a:pt x="6347757" y="3707567"/>
                </a:cubicBezTo>
                <a:cubicBezTo>
                  <a:pt x="6450820" y="3658454"/>
                  <a:pt x="6529513" y="3588133"/>
                  <a:pt x="6583835" y="3496603"/>
                </a:cubicBezTo>
                <a:cubicBezTo>
                  <a:pt x="6638158" y="3405074"/>
                  <a:pt x="6668295" y="3296057"/>
                  <a:pt x="6674248" y="3169553"/>
                </a:cubicBezTo>
                <a:lnTo>
                  <a:pt x="6222183" y="3169553"/>
                </a:lnTo>
                <a:cubicBezTo>
                  <a:pt x="6217718" y="3243968"/>
                  <a:pt x="6194092" y="3303313"/>
                  <a:pt x="6151304" y="3347589"/>
                </a:cubicBezTo>
                <a:cubicBezTo>
                  <a:pt x="6108515" y="3391865"/>
                  <a:pt x="6045450" y="3414004"/>
                  <a:pt x="5962106" y="3414004"/>
                </a:cubicBezTo>
                <a:cubicBezTo>
                  <a:pt x="5889924" y="3414004"/>
                  <a:pt x="5831881" y="3396144"/>
                  <a:pt x="5787977" y="3360426"/>
                </a:cubicBezTo>
                <a:cubicBezTo>
                  <a:pt x="5744073" y="3324707"/>
                  <a:pt x="5712447" y="3276338"/>
                  <a:pt x="5693099" y="3215319"/>
                </a:cubicBezTo>
                <a:cubicBezTo>
                  <a:pt x="5673751" y="3154299"/>
                  <a:pt x="5664077" y="3086210"/>
                  <a:pt x="5664077" y="3011052"/>
                </a:cubicBezTo>
                <a:cubicBezTo>
                  <a:pt x="5664077" y="2935893"/>
                  <a:pt x="5673751" y="2867805"/>
                  <a:pt x="5693099" y="2806785"/>
                </a:cubicBezTo>
                <a:cubicBezTo>
                  <a:pt x="5712447" y="2745765"/>
                  <a:pt x="5744073" y="2697210"/>
                  <a:pt x="5787977" y="2661119"/>
                </a:cubicBezTo>
                <a:cubicBezTo>
                  <a:pt x="5831881" y="2625029"/>
                  <a:pt x="5889924" y="2606983"/>
                  <a:pt x="5962106" y="2606983"/>
                </a:cubicBezTo>
                <a:cubicBezTo>
                  <a:pt x="6014196" y="2606983"/>
                  <a:pt x="6058472" y="2614983"/>
                  <a:pt x="6094935" y="2630982"/>
                </a:cubicBezTo>
                <a:cubicBezTo>
                  <a:pt x="6131398" y="2646981"/>
                  <a:pt x="6160419" y="2670422"/>
                  <a:pt x="6181999" y="2701303"/>
                </a:cubicBezTo>
                <a:cubicBezTo>
                  <a:pt x="6203579" y="2732185"/>
                  <a:pt x="6217718" y="2769950"/>
                  <a:pt x="6224415" y="2814599"/>
                </a:cubicBezTo>
                <a:lnTo>
                  <a:pt x="6677597" y="2814599"/>
                </a:lnTo>
                <a:cubicBezTo>
                  <a:pt x="6676853" y="2694048"/>
                  <a:pt x="6644483" y="2590798"/>
                  <a:pt x="6580487" y="2504850"/>
                </a:cubicBezTo>
                <a:cubicBezTo>
                  <a:pt x="6516491" y="2418902"/>
                  <a:pt x="6430728" y="2353045"/>
                  <a:pt x="6323200" y="2307280"/>
                </a:cubicBezTo>
                <a:cubicBezTo>
                  <a:pt x="6215672" y="2261516"/>
                  <a:pt x="6095307" y="2238634"/>
                  <a:pt x="5962106" y="223863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46000">
                <a:schemeClr val="tx1"/>
              </a:gs>
              <a:gs pos="100000">
                <a:schemeClr val="tx1"/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k-SK"/>
          </a:p>
        </p:txBody>
      </p:sp>
      <p:pic>
        <p:nvPicPr>
          <p:cNvPr id="14" name="Obrázok 13">
            <a:extLst>
              <a:ext uri="{FF2B5EF4-FFF2-40B4-BE49-F238E27FC236}">
                <a16:creationId xmlns:a16="http://schemas.microsoft.com/office/drawing/2014/main" id="{E7BFBC38-0A8F-58CB-481B-B07FBEE75E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84" b="30168"/>
          <a:stretch>
            <a:fillRect/>
          </a:stretch>
        </p:blipFill>
        <p:spPr>
          <a:xfrm>
            <a:off x="-15236" y="2030279"/>
            <a:ext cx="12207236" cy="482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86994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ABA1FB-AB2D-73AC-6ABC-41C5876B83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ázok 10">
            <a:extLst>
              <a:ext uri="{FF2B5EF4-FFF2-40B4-BE49-F238E27FC236}">
                <a16:creationId xmlns:a16="http://schemas.microsoft.com/office/drawing/2014/main" id="{3EA81458-9580-204C-F950-57C3337B12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36"/>
          <a:stretch>
            <a:fillRect/>
          </a:stretch>
        </p:blipFill>
        <p:spPr>
          <a:xfrm>
            <a:off x="0" y="0"/>
            <a:ext cx="12193524" cy="6858000"/>
          </a:xfrm>
          <a:prstGeom prst="rect">
            <a:avLst/>
          </a:prstGeom>
        </p:spPr>
      </p:pic>
      <p:pic>
        <p:nvPicPr>
          <p:cNvPr id="12" name="Obrázok 11">
            <a:extLst>
              <a:ext uri="{FF2B5EF4-FFF2-40B4-BE49-F238E27FC236}">
                <a16:creationId xmlns:a16="http://schemas.microsoft.com/office/drawing/2014/main" id="{E752371C-1604-E793-9850-5D4C5BECA0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8676" y="-8579031"/>
            <a:ext cx="12193524" cy="870966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165DD21-A151-B18F-2582-6F346ABDDB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BBC7543A-C8B7-5247-9500-419E2CB7B9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64" r="3911" b="27853"/>
          <a:stretch>
            <a:fillRect/>
          </a:stretch>
        </p:blipFill>
        <p:spPr>
          <a:xfrm>
            <a:off x="14310918" y="4961238"/>
            <a:ext cx="629021" cy="263047"/>
          </a:xfrm>
          <a:prstGeom prst="rect">
            <a:avLst/>
          </a:prstGeom>
        </p:spPr>
      </p:pic>
      <p:sp>
        <p:nvSpPr>
          <p:cNvPr id="5" name="Voľný tvar: obrazec 4">
            <a:extLst>
              <a:ext uri="{FF2B5EF4-FFF2-40B4-BE49-F238E27FC236}">
                <a16:creationId xmlns:a16="http://schemas.microsoft.com/office/drawing/2014/main" id="{1CC3E57A-FCE3-29F0-149F-9F2DAD727ABA}"/>
              </a:ext>
            </a:extLst>
          </p:cNvPr>
          <p:cNvSpPr/>
          <p:nvPr/>
        </p:nvSpPr>
        <p:spPr>
          <a:xfrm>
            <a:off x="-14084808" y="798529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8388174" y="4082030"/>
                </a:moveTo>
                <a:lnTo>
                  <a:pt x="8423172" y="4189824"/>
                </a:lnTo>
                <a:lnTo>
                  <a:pt x="8353176" y="4189824"/>
                </a:lnTo>
                <a:close/>
                <a:moveTo>
                  <a:pt x="5358927" y="4073031"/>
                </a:moveTo>
                <a:lnTo>
                  <a:pt x="5407324" y="4073031"/>
                </a:lnTo>
                <a:cubicBezTo>
                  <a:pt x="5419190" y="4073031"/>
                  <a:pt x="5428723" y="4076031"/>
                  <a:pt x="5435922" y="4082030"/>
                </a:cubicBezTo>
                <a:cubicBezTo>
                  <a:pt x="5443121" y="4088030"/>
                  <a:pt x="5446721" y="4096963"/>
                  <a:pt x="5446721" y="4108829"/>
                </a:cubicBezTo>
                <a:cubicBezTo>
                  <a:pt x="5446721" y="4116961"/>
                  <a:pt x="5444988" y="4123828"/>
                  <a:pt x="5441522" y="4129427"/>
                </a:cubicBezTo>
                <a:cubicBezTo>
                  <a:pt x="5438055" y="4135027"/>
                  <a:pt x="5433155" y="4139227"/>
                  <a:pt x="5426823" y="4142027"/>
                </a:cubicBezTo>
                <a:cubicBezTo>
                  <a:pt x="5420490" y="4144826"/>
                  <a:pt x="5412923" y="4146226"/>
                  <a:pt x="5404124" y="4146226"/>
                </a:cubicBezTo>
                <a:lnTo>
                  <a:pt x="5358927" y="4146226"/>
                </a:lnTo>
                <a:close/>
                <a:moveTo>
                  <a:pt x="4025427" y="4073031"/>
                </a:moveTo>
                <a:lnTo>
                  <a:pt x="4073824" y="4073031"/>
                </a:lnTo>
                <a:cubicBezTo>
                  <a:pt x="4085690" y="4073031"/>
                  <a:pt x="4095222" y="4076031"/>
                  <a:pt x="4102422" y="4082030"/>
                </a:cubicBezTo>
                <a:cubicBezTo>
                  <a:pt x="4109622" y="4088030"/>
                  <a:pt x="4113221" y="4096963"/>
                  <a:pt x="4113221" y="4108829"/>
                </a:cubicBezTo>
                <a:cubicBezTo>
                  <a:pt x="4113221" y="4116961"/>
                  <a:pt x="4111488" y="4123828"/>
                  <a:pt x="4108021" y="4129427"/>
                </a:cubicBezTo>
                <a:cubicBezTo>
                  <a:pt x="4104555" y="4135027"/>
                  <a:pt x="4099656" y="4139227"/>
                  <a:pt x="4093322" y="4142027"/>
                </a:cubicBezTo>
                <a:cubicBezTo>
                  <a:pt x="4086990" y="4144826"/>
                  <a:pt x="4079423" y="4146226"/>
                  <a:pt x="4070624" y="4146226"/>
                </a:cubicBezTo>
                <a:lnTo>
                  <a:pt x="4025427" y="4146226"/>
                </a:lnTo>
                <a:close/>
                <a:moveTo>
                  <a:pt x="4854102" y="4071831"/>
                </a:moveTo>
                <a:lnTo>
                  <a:pt x="4898299" y="4071831"/>
                </a:lnTo>
                <a:cubicBezTo>
                  <a:pt x="4910965" y="4071831"/>
                  <a:pt x="4921431" y="4075231"/>
                  <a:pt x="4929697" y="4082030"/>
                </a:cubicBezTo>
                <a:cubicBezTo>
                  <a:pt x="4937963" y="4088830"/>
                  <a:pt x="4942096" y="4099296"/>
                  <a:pt x="4942096" y="4113428"/>
                </a:cubicBezTo>
                <a:cubicBezTo>
                  <a:pt x="4942096" y="4127027"/>
                  <a:pt x="4938063" y="4137293"/>
                  <a:pt x="4929997" y="4144226"/>
                </a:cubicBezTo>
                <a:cubicBezTo>
                  <a:pt x="4921931" y="4151159"/>
                  <a:pt x="4911365" y="4154626"/>
                  <a:pt x="4898299" y="4154626"/>
                </a:cubicBezTo>
                <a:lnTo>
                  <a:pt x="4854102" y="4154626"/>
                </a:lnTo>
                <a:close/>
                <a:moveTo>
                  <a:pt x="9736348" y="4069631"/>
                </a:moveTo>
                <a:cubicBezTo>
                  <a:pt x="9753813" y="4069631"/>
                  <a:pt x="9767878" y="4073764"/>
                  <a:pt x="9778545" y="4082030"/>
                </a:cubicBezTo>
                <a:cubicBezTo>
                  <a:pt x="9789211" y="4090296"/>
                  <a:pt x="9797010" y="4101362"/>
                  <a:pt x="9801944" y="4115228"/>
                </a:cubicBezTo>
                <a:cubicBezTo>
                  <a:pt x="9806876" y="4129094"/>
                  <a:pt x="9809343" y="4144426"/>
                  <a:pt x="9809343" y="4161225"/>
                </a:cubicBezTo>
                <a:cubicBezTo>
                  <a:pt x="9809343" y="4177758"/>
                  <a:pt x="9806876" y="4192957"/>
                  <a:pt x="9801944" y="4206823"/>
                </a:cubicBezTo>
                <a:cubicBezTo>
                  <a:pt x="9797010" y="4220688"/>
                  <a:pt x="9789211" y="4231754"/>
                  <a:pt x="9778545" y="4240021"/>
                </a:cubicBezTo>
                <a:cubicBezTo>
                  <a:pt x="9767878" y="4248287"/>
                  <a:pt x="9753813" y="4252420"/>
                  <a:pt x="9736348" y="4252420"/>
                </a:cubicBezTo>
                <a:cubicBezTo>
                  <a:pt x="9718749" y="4252420"/>
                  <a:pt x="9704582" y="4248287"/>
                  <a:pt x="9693850" y="4240021"/>
                </a:cubicBezTo>
                <a:cubicBezTo>
                  <a:pt x="9683117" y="4231754"/>
                  <a:pt x="9675318" y="4220688"/>
                  <a:pt x="9670452" y="4206823"/>
                </a:cubicBezTo>
                <a:cubicBezTo>
                  <a:pt x="9665585" y="4192957"/>
                  <a:pt x="9663152" y="4177758"/>
                  <a:pt x="9663152" y="4161225"/>
                </a:cubicBezTo>
                <a:cubicBezTo>
                  <a:pt x="9663152" y="4144426"/>
                  <a:pt x="9665585" y="4129094"/>
                  <a:pt x="9670452" y="4115228"/>
                </a:cubicBezTo>
                <a:cubicBezTo>
                  <a:pt x="9675318" y="4101362"/>
                  <a:pt x="9683117" y="4090296"/>
                  <a:pt x="9693850" y="4082030"/>
                </a:cubicBezTo>
                <a:cubicBezTo>
                  <a:pt x="9704582" y="4073764"/>
                  <a:pt x="9718749" y="4069631"/>
                  <a:pt x="9736348" y="4069631"/>
                </a:cubicBezTo>
                <a:close/>
                <a:moveTo>
                  <a:pt x="2983123" y="4069631"/>
                </a:moveTo>
                <a:cubicBezTo>
                  <a:pt x="3000588" y="4069631"/>
                  <a:pt x="3014654" y="4073764"/>
                  <a:pt x="3025320" y="4082030"/>
                </a:cubicBezTo>
                <a:cubicBezTo>
                  <a:pt x="3035986" y="4090296"/>
                  <a:pt x="3043786" y="4101362"/>
                  <a:pt x="3048719" y="4115228"/>
                </a:cubicBezTo>
                <a:cubicBezTo>
                  <a:pt x="3053652" y="4129094"/>
                  <a:pt x="3056118" y="4144426"/>
                  <a:pt x="3056118" y="4161225"/>
                </a:cubicBezTo>
                <a:cubicBezTo>
                  <a:pt x="3056118" y="4177758"/>
                  <a:pt x="3053652" y="4192957"/>
                  <a:pt x="3048719" y="4206823"/>
                </a:cubicBezTo>
                <a:cubicBezTo>
                  <a:pt x="3043786" y="4220688"/>
                  <a:pt x="3035986" y="4231754"/>
                  <a:pt x="3025320" y="4240021"/>
                </a:cubicBezTo>
                <a:cubicBezTo>
                  <a:pt x="3014654" y="4248287"/>
                  <a:pt x="3000588" y="4252420"/>
                  <a:pt x="2983123" y="4252420"/>
                </a:cubicBezTo>
                <a:cubicBezTo>
                  <a:pt x="2965524" y="4252420"/>
                  <a:pt x="2951358" y="4248287"/>
                  <a:pt x="2940625" y="4240021"/>
                </a:cubicBezTo>
                <a:cubicBezTo>
                  <a:pt x="2929893" y="4231754"/>
                  <a:pt x="2922093" y="4220688"/>
                  <a:pt x="2917227" y="4206823"/>
                </a:cubicBezTo>
                <a:cubicBezTo>
                  <a:pt x="2912360" y="4192957"/>
                  <a:pt x="2909927" y="4177758"/>
                  <a:pt x="2909927" y="4161225"/>
                </a:cubicBezTo>
                <a:cubicBezTo>
                  <a:pt x="2909927" y="4144426"/>
                  <a:pt x="2912360" y="4129094"/>
                  <a:pt x="2917227" y="4115228"/>
                </a:cubicBezTo>
                <a:cubicBezTo>
                  <a:pt x="2922093" y="4101362"/>
                  <a:pt x="2929893" y="4090296"/>
                  <a:pt x="2940625" y="4082030"/>
                </a:cubicBezTo>
                <a:cubicBezTo>
                  <a:pt x="2951358" y="4073764"/>
                  <a:pt x="2965524" y="4069631"/>
                  <a:pt x="2983123" y="4069631"/>
                </a:cubicBezTo>
                <a:close/>
                <a:moveTo>
                  <a:pt x="2097298" y="4069631"/>
                </a:moveTo>
                <a:cubicBezTo>
                  <a:pt x="2114763" y="4069631"/>
                  <a:pt x="2128829" y="4073764"/>
                  <a:pt x="2139495" y="4082030"/>
                </a:cubicBezTo>
                <a:cubicBezTo>
                  <a:pt x="2150161" y="4090296"/>
                  <a:pt x="2157961" y="4101362"/>
                  <a:pt x="2162894" y="4115228"/>
                </a:cubicBezTo>
                <a:cubicBezTo>
                  <a:pt x="2167827" y="4129094"/>
                  <a:pt x="2170293" y="4144426"/>
                  <a:pt x="2170293" y="4161225"/>
                </a:cubicBezTo>
                <a:cubicBezTo>
                  <a:pt x="2170293" y="4177758"/>
                  <a:pt x="2167827" y="4192957"/>
                  <a:pt x="2162894" y="4206823"/>
                </a:cubicBezTo>
                <a:cubicBezTo>
                  <a:pt x="2157961" y="4220688"/>
                  <a:pt x="2150161" y="4231754"/>
                  <a:pt x="2139495" y="4240021"/>
                </a:cubicBezTo>
                <a:cubicBezTo>
                  <a:pt x="2128829" y="4248287"/>
                  <a:pt x="2114763" y="4252420"/>
                  <a:pt x="2097298" y="4252420"/>
                </a:cubicBezTo>
                <a:cubicBezTo>
                  <a:pt x="2079699" y="4252420"/>
                  <a:pt x="2065533" y="4248287"/>
                  <a:pt x="2054800" y="4240021"/>
                </a:cubicBezTo>
                <a:cubicBezTo>
                  <a:pt x="2044068" y="4231754"/>
                  <a:pt x="2036268" y="4220688"/>
                  <a:pt x="2031402" y="4206823"/>
                </a:cubicBezTo>
                <a:cubicBezTo>
                  <a:pt x="2026535" y="4192957"/>
                  <a:pt x="2024102" y="4177758"/>
                  <a:pt x="2024102" y="4161225"/>
                </a:cubicBezTo>
                <a:cubicBezTo>
                  <a:pt x="2024102" y="4144426"/>
                  <a:pt x="2026535" y="4129094"/>
                  <a:pt x="2031402" y="4115228"/>
                </a:cubicBezTo>
                <a:cubicBezTo>
                  <a:pt x="2036268" y="4101362"/>
                  <a:pt x="2044068" y="4090296"/>
                  <a:pt x="2054800" y="4082030"/>
                </a:cubicBezTo>
                <a:cubicBezTo>
                  <a:pt x="2065533" y="4073764"/>
                  <a:pt x="2079699" y="4069631"/>
                  <a:pt x="2097298" y="4069631"/>
                </a:cubicBezTo>
                <a:close/>
                <a:moveTo>
                  <a:pt x="10170004" y="4026434"/>
                </a:moveTo>
                <a:lnTo>
                  <a:pt x="10170004" y="4295617"/>
                </a:lnTo>
                <a:lnTo>
                  <a:pt x="10222601" y="4295617"/>
                </a:lnTo>
                <a:lnTo>
                  <a:pt x="10222601" y="4113028"/>
                </a:lnTo>
                <a:lnTo>
                  <a:pt x="10346594" y="4295617"/>
                </a:lnTo>
                <a:lnTo>
                  <a:pt x="10401790" y="4295617"/>
                </a:lnTo>
                <a:lnTo>
                  <a:pt x="10401790" y="4026434"/>
                </a:lnTo>
                <a:lnTo>
                  <a:pt x="10348793" y="4026434"/>
                </a:lnTo>
                <a:lnTo>
                  <a:pt x="10348793" y="4207823"/>
                </a:lnTo>
                <a:lnTo>
                  <a:pt x="10225001" y="4026434"/>
                </a:lnTo>
                <a:close/>
                <a:moveTo>
                  <a:pt x="9246080" y="4026434"/>
                </a:moveTo>
                <a:lnTo>
                  <a:pt x="9246080" y="4295617"/>
                </a:lnTo>
                <a:lnTo>
                  <a:pt x="9302276" y="4295617"/>
                </a:lnTo>
                <a:lnTo>
                  <a:pt x="9302276" y="4026434"/>
                </a:lnTo>
                <a:close/>
                <a:moveTo>
                  <a:pt x="8760281" y="4026434"/>
                </a:moveTo>
                <a:lnTo>
                  <a:pt x="8760281" y="4073231"/>
                </a:lnTo>
                <a:lnTo>
                  <a:pt x="8832276" y="4073231"/>
                </a:lnTo>
                <a:lnTo>
                  <a:pt x="8832276" y="4295617"/>
                </a:lnTo>
                <a:lnTo>
                  <a:pt x="8888474" y="4295617"/>
                </a:lnTo>
                <a:lnTo>
                  <a:pt x="8888474" y="4073231"/>
                </a:lnTo>
                <a:lnTo>
                  <a:pt x="8960069" y="4073231"/>
                </a:lnTo>
                <a:lnTo>
                  <a:pt x="8960069" y="4026434"/>
                </a:lnTo>
                <a:close/>
                <a:moveTo>
                  <a:pt x="8358776" y="4026434"/>
                </a:moveTo>
                <a:lnTo>
                  <a:pt x="8261982" y="4295617"/>
                </a:lnTo>
                <a:lnTo>
                  <a:pt x="8319978" y="4295617"/>
                </a:lnTo>
                <a:lnTo>
                  <a:pt x="8339777" y="4236421"/>
                </a:lnTo>
                <a:lnTo>
                  <a:pt x="8436970" y="4236421"/>
                </a:lnTo>
                <a:lnTo>
                  <a:pt x="8456170" y="4295617"/>
                </a:lnTo>
                <a:lnTo>
                  <a:pt x="8514766" y="4295617"/>
                </a:lnTo>
                <a:lnTo>
                  <a:pt x="8417772" y="4026434"/>
                </a:lnTo>
                <a:close/>
                <a:moveTo>
                  <a:pt x="7826831" y="4026434"/>
                </a:moveTo>
                <a:lnTo>
                  <a:pt x="7826831" y="4073231"/>
                </a:lnTo>
                <a:lnTo>
                  <a:pt x="7898827" y="4073231"/>
                </a:lnTo>
                <a:lnTo>
                  <a:pt x="7898827" y="4295617"/>
                </a:lnTo>
                <a:lnTo>
                  <a:pt x="7955024" y="4295617"/>
                </a:lnTo>
                <a:lnTo>
                  <a:pt x="7955024" y="4073231"/>
                </a:lnTo>
                <a:lnTo>
                  <a:pt x="8026619" y="4073231"/>
                </a:lnTo>
                <a:lnTo>
                  <a:pt x="8026619" y="4026434"/>
                </a:lnTo>
                <a:close/>
                <a:moveTo>
                  <a:pt x="7312505" y="4026434"/>
                </a:moveTo>
                <a:lnTo>
                  <a:pt x="7312505" y="4295617"/>
                </a:lnTo>
                <a:lnTo>
                  <a:pt x="7365101" y="4295617"/>
                </a:lnTo>
                <a:lnTo>
                  <a:pt x="7365101" y="4113028"/>
                </a:lnTo>
                <a:lnTo>
                  <a:pt x="7489094" y="4295617"/>
                </a:lnTo>
                <a:lnTo>
                  <a:pt x="7544290" y="4295617"/>
                </a:lnTo>
                <a:lnTo>
                  <a:pt x="7544290" y="4026434"/>
                </a:lnTo>
                <a:lnTo>
                  <a:pt x="7491294" y="4026434"/>
                </a:lnTo>
                <a:lnTo>
                  <a:pt x="7491294" y="4207823"/>
                </a:lnTo>
                <a:lnTo>
                  <a:pt x="7367501" y="4026434"/>
                </a:lnTo>
                <a:close/>
                <a:moveTo>
                  <a:pt x="6817205" y="4026434"/>
                </a:moveTo>
                <a:lnTo>
                  <a:pt x="6817205" y="4295617"/>
                </a:lnTo>
                <a:lnTo>
                  <a:pt x="6997794" y="4295617"/>
                </a:lnTo>
                <a:lnTo>
                  <a:pt x="6997794" y="4249020"/>
                </a:lnTo>
                <a:lnTo>
                  <a:pt x="6873401" y="4249020"/>
                </a:lnTo>
                <a:lnTo>
                  <a:pt x="6873401" y="4180624"/>
                </a:lnTo>
                <a:lnTo>
                  <a:pt x="6986194" y="4180624"/>
                </a:lnTo>
                <a:lnTo>
                  <a:pt x="6986194" y="4135627"/>
                </a:lnTo>
                <a:lnTo>
                  <a:pt x="6873401" y="4135627"/>
                </a:lnTo>
                <a:lnTo>
                  <a:pt x="6873401" y="4073031"/>
                </a:lnTo>
                <a:lnTo>
                  <a:pt x="6997794" y="4073031"/>
                </a:lnTo>
                <a:lnTo>
                  <a:pt x="6997794" y="4026434"/>
                </a:lnTo>
                <a:close/>
                <a:moveTo>
                  <a:pt x="5817080" y="4026434"/>
                </a:moveTo>
                <a:lnTo>
                  <a:pt x="5817080" y="4295617"/>
                </a:lnTo>
                <a:lnTo>
                  <a:pt x="5997669" y="4295617"/>
                </a:lnTo>
                <a:lnTo>
                  <a:pt x="5997669" y="4249020"/>
                </a:lnTo>
                <a:lnTo>
                  <a:pt x="5873276" y="4249020"/>
                </a:lnTo>
                <a:lnTo>
                  <a:pt x="5873276" y="4180624"/>
                </a:lnTo>
                <a:lnTo>
                  <a:pt x="5986070" y="4180624"/>
                </a:lnTo>
                <a:lnTo>
                  <a:pt x="5986070" y="4135627"/>
                </a:lnTo>
                <a:lnTo>
                  <a:pt x="5873276" y="4135627"/>
                </a:lnTo>
                <a:lnTo>
                  <a:pt x="5873276" y="4073031"/>
                </a:lnTo>
                <a:lnTo>
                  <a:pt x="5997669" y="4073031"/>
                </a:lnTo>
                <a:lnTo>
                  <a:pt x="5997669" y="4026434"/>
                </a:lnTo>
                <a:close/>
                <a:moveTo>
                  <a:pt x="5302730" y="4026434"/>
                </a:moveTo>
                <a:lnTo>
                  <a:pt x="5302730" y="4295617"/>
                </a:lnTo>
                <a:lnTo>
                  <a:pt x="5358927" y="4295617"/>
                </a:lnTo>
                <a:lnTo>
                  <a:pt x="5358927" y="4192623"/>
                </a:lnTo>
                <a:lnTo>
                  <a:pt x="5402724" y="4192623"/>
                </a:lnTo>
                <a:cubicBezTo>
                  <a:pt x="5413123" y="4192623"/>
                  <a:pt x="5421290" y="4194457"/>
                  <a:pt x="5427223" y="4198123"/>
                </a:cubicBezTo>
                <a:cubicBezTo>
                  <a:pt x="5433155" y="4201790"/>
                  <a:pt x="5437855" y="4207356"/>
                  <a:pt x="5441321" y="4214822"/>
                </a:cubicBezTo>
                <a:cubicBezTo>
                  <a:pt x="5444788" y="4222288"/>
                  <a:pt x="5447854" y="4231888"/>
                  <a:pt x="5450521" y="4243620"/>
                </a:cubicBezTo>
                <a:lnTo>
                  <a:pt x="5463120" y="4295617"/>
                </a:lnTo>
                <a:lnTo>
                  <a:pt x="5521917" y="4295617"/>
                </a:lnTo>
                <a:lnTo>
                  <a:pt x="5504118" y="4232421"/>
                </a:lnTo>
                <a:cubicBezTo>
                  <a:pt x="5500652" y="4219755"/>
                  <a:pt x="5496818" y="4209089"/>
                  <a:pt x="5492619" y="4200423"/>
                </a:cubicBezTo>
                <a:cubicBezTo>
                  <a:pt x="5488419" y="4191757"/>
                  <a:pt x="5482919" y="4184857"/>
                  <a:pt x="5476119" y="4179724"/>
                </a:cubicBezTo>
                <a:cubicBezTo>
                  <a:pt x="5469320" y="4174591"/>
                  <a:pt x="5460253" y="4171158"/>
                  <a:pt x="5448921" y="4169425"/>
                </a:cubicBezTo>
                <a:cubicBezTo>
                  <a:pt x="5467454" y="4164358"/>
                  <a:pt x="5481286" y="4155892"/>
                  <a:pt x="5490418" y="4144026"/>
                </a:cubicBezTo>
                <a:cubicBezTo>
                  <a:pt x="5499551" y="4132160"/>
                  <a:pt x="5504118" y="4117695"/>
                  <a:pt x="5504118" y="4100629"/>
                </a:cubicBezTo>
                <a:cubicBezTo>
                  <a:pt x="5504118" y="4082630"/>
                  <a:pt x="5500151" y="4068198"/>
                  <a:pt x="5492218" y="4057332"/>
                </a:cubicBezTo>
                <a:cubicBezTo>
                  <a:pt x="5484286" y="4046466"/>
                  <a:pt x="5473519" y="4038599"/>
                  <a:pt x="5459921" y="4033733"/>
                </a:cubicBezTo>
                <a:cubicBezTo>
                  <a:pt x="5446321" y="4028867"/>
                  <a:pt x="5430855" y="4026434"/>
                  <a:pt x="5413523" y="4026434"/>
                </a:cubicBezTo>
                <a:close/>
                <a:moveTo>
                  <a:pt x="4797905" y="4026434"/>
                </a:moveTo>
                <a:lnTo>
                  <a:pt x="4797905" y="4295617"/>
                </a:lnTo>
                <a:lnTo>
                  <a:pt x="4854102" y="4295617"/>
                </a:lnTo>
                <a:lnTo>
                  <a:pt x="4854102" y="4199823"/>
                </a:lnTo>
                <a:lnTo>
                  <a:pt x="4903498" y="4199823"/>
                </a:lnTo>
                <a:cubicBezTo>
                  <a:pt x="4921230" y="4199823"/>
                  <a:pt x="4937397" y="4196723"/>
                  <a:pt x="4951996" y="4190524"/>
                </a:cubicBezTo>
                <a:cubicBezTo>
                  <a:pt x="4966594" y="4184324"/>
                  <a:pt x="4978227" y="4174825"/>
                  <a:pt x="4986893" y="4162025"/>
                </a:cubicBezTo>
                <a:cubicBezTo>
                  <a:pt x="4995560" y="4149226"/>
                  <a:pt x="4999892" y="4133027"/>
                  <a:pt x="4999892" y="4113428"/>
                </a:cubicBezTo>
                <a:cubicBezTo>
                  <a:pt x="4999892" y="4093563"/>
                  <a:pt x="4995560" y="4077230"/>
                  <a:pt x="4986893" y="4064431"/>
                </a:cubicBezTo>
                <a:cubicBezTo>
                  <a:pt x="4978227" y="4051632"/>
                  <a:pt x="4966594" y="4042099"/>
                  <a:pt x="4951996" y="4035833"/>
                </a:cubicBezTo>
                <a:cubicBezTo>
                  <a:pt x="4937397" y="4029567"/>
                  <a:pt x="4921230" y="4026434"/>
                  <a:pt x="4903498" y="4026434"/>
                </a:cubicBezTo>
                <a:close/>
                <a:moveTo>
                  <a:pt x="3969230" y="4026434"/>
                </a:moveTo>
                <a:lnTo>
                  <a:pt x="3969230" y="4295617"/>
                </a:lnTo>
                <a:lnTo>
                  <a:pt x="4025427" y="4295617"/>
                </a:lnTo>
                <a:lnTo>
                  <a:pt x="4025427" y="4192623"/>
                </a:lnTo>
                <a:lnTo>
                  <a:pt x="4069224" y="4192623"/>
                </a:lnTo>
                <a:cubicBezTo>
                  <a:pt x="4079623" y="4192623"/>
                  <a:pt x="4087789" y="4194457"/>
                  <a:pt x="4093722" y="4198123"/>
                </a:cubicBezTo>
                <a:cubicBezTo>
                  <a:pt x="4099656" y="4201790"/>
                  <a:pt x="4104355" y="4207356"/>
                  <a:pt x="4107822" y="4214822"/>
                </a:cubicBezTo>
                <a:cubicBezTo>
                  <a:pt x="4111288" y="4222288"/>
                  <a:pt x="4114355" y="4231888"/>
                  <a:pt x="4117021" y="4243620"/>
                </a:cubicBezTo>
                <a:lnTo>
                  <a:pt x="4129620" y="4295617"/>
                </a:lnTo>
                <a:lnTo>
                  <a:pt x="4188417" y="4295617"/>
                </a:lnTo>
                <a:lnTo>
                  <a:pt x="4170618" y="4232421"/>
                </a:lnTo>
                <a:cubicBezTo>
                  <a:pt x="4167151" y="4219755"/>
                  <a:pt x="4163318" y="4209089"/>
                  <a:pt x="4159118" y="4200423"/>
                </a:cubicBezTo>
                <a:cubicBezTo>
                  <a:pt x="4154919" y="4191757"/>
                  <a:pt x="4149419" y="4184857"/>
                  <a:pt x="4142619" y="4179724"/>
                </a:cubicBezTo>
                <a:cubicBezTo>
                  <a:pt x="4135820" y="4174591"/>
                  <a:pt x="4126754" y="4171158"/>
                  <a:pt x="4115421" y="4169425"/>
                </a:cubicBezTo>
                <a:cubicBezTo>
                  <a:pt x="4133953" y="4164358"/>
                  <a:pt x="4147786" y="4155892"/>
                  <a:pt x="4156919" y="4144026"/>
                </a:cubicBezTo>
                <a:cubicBezTo>
                  <a:pt x="4166051" y="4132160"/>
                  <a:pt x="4170618" y="4117695"/>
                  <a:pt x="4170618" y="4100629"/>
                </a:cubicBezTo>
                <a:cubicBezTo>
                  <a:pt x="4170618" y="4082630"/>
                  <a:pt x="4166651" y="4068198"/>
                  <a:pt x="4158718" y="4057332"/>
                </a:cubicBezTo>
                <a:cubicBezTo>
                  <a:pt x="4150786" y="4046466"/>
                  <a:pt x="4140020" y="4038599"/>
                  <a:pt x="4126420" y="4033733"/>
                </a:cubicBezTo>
                <a:cubicBezTo>
                  <a:pt x="4112822" y="4028867"/>
                  <a:pt x="4097356" y="4026434"/>
                  <a:pt x="4080023" y="4026434"/>
                </a:cubicBezTo>
                <a:close/>
                <a:moveTo>
                  <a:pt x="3423105" y="4026434"/>
                </a:moveTo>
                <a:lnTo>
                  <a:pt x="3423105" y="4188624"/>
                </a:lnTo>
                <a:cubicBezTo>
                  <a:pt x="3423105" y="4212356"/>
                  <a:pt x="3427038" y="4232488"/>
                  <a:pt x="3434905" y="4249020"/>
                </a:cubicBezTo>
                <a:cubicBezTo>
                  <a:pt x="3442771" y="4265552"/>
                  <a:pt x="3455103" y="4278052"/>
                  <a:pt x="3471902" y="4286518"/>
                </a:cubicBezTo>
                <a:cubicBezTo>
                  <a:pt x="3488701" y="4294984"/>
                  <a:pt x="3510300" y="4299217"/>
                  <a:pt x="3536698" y="4299217"/>
                </a:cubicBezTo>
                <a:cubicBezTo>
                  <a:pt x="3563364" y="4299217"/>
                  <a:pt x="3585062" y="4294984"/>
                  <a:pt x="3601794" y="4286518"/>
                </a:cubicBezTo>
                <a:cubicBezTo>
                  <a:pt x="3618526" y="4278052"/>
                  <a:pt x="3630826" y="4265552"/>
                  <a:pt x="3638692" y="4249020"/>
                </a:cubicBezTo>
                <a:cubicBezTo>
                  <a:pt x="3646558" y="4232488"/>
                  <a:pt x="3650491" y="4212356"/>
                  <a:pt x="3650491" y="4188624"/>
                </a:cubicBezTo>
                <a:lnTo>
                  <a:pt x="3650491" y="4026434"/>
                </a:lnTo>
                <a:lnTo>
                  <a:pt x="3592695" y="4026434"/>
                </a:lnTo>
                <a:lnTo>
                  <a:pt x="3592695" y="4187224"/>
                </a:lnTo>
                <a:cubicBezTo>
                  <a:pt x="3592695" y="4209356"/>
                  <a:pt x="3588329" y="4225821"/>
                  <a:pt x="3579596" y="4236621"/>
                </a:cubicBezTo>
                <a:cubicBezTo>
                  <a:pt x="3570863" y="4247420"/>
                  <a:pt x="3556697" y="4252820"/>
                  <a:pt x="3537098" y="4252820"/>
                </a:cubicBezTo>
                <a:cubicBezTo>
                  <a:pt x="3517633" y="4252820"/>
                  <a:pt x="3503367" y="4247420"/>
                  <a:pt x="3494301" y="4236621"/>
                </a:cubicBezTo>
                <a:cubicBezTo>
                  <a:pt x="3485234" y="4225821"/>
                  <a:pt x="3480701" y="4209356"/>
                  <a:pt x="3480701" y="4187224"/>
                </a:cubicBezTo>
                <a:lnTo>
                  <a:pt x="3480701" y="4026434"/>
                </a:lnTo>
                <a:close/>
                <a:moveTo>
                  <a:pt x="1492707" y="4026434"/>
                </a:moveTo>
                <a:lnTo>
                  <a:pt x="1492707" y="4073231"/>
                </a:lnTo>
                <a:lnTo>
                  <a:pt x="1564702" y="4073231"/>
                </a:lnTo>
                <a:lnTo>
                  <a:pt x="1564702" y="4295617"/>
                </a:lnTo>
                <a:lnTo>
                  <a:pt x="1620899" y="4295617"/>
                </a:lnTo>
                <a:lnTo>
                  <a:pt x="1620899" y="4073231"/>
                </a:lnTo>
                <a:lnTo>
                  <a:pt x="1692494" y="4073231"/>
                </a:lnTo>
                <a:lnTo>
                  <a:pt x="1692494" y="4026434"/>
                </a:lnTo>
                <a:close/>
                <a:moveTo>
                  <a:pt x="6400774" y="4023034"/>
                </a:moveTo>
                <a:cubicBezTo>
                  <a:pt x="6381442" y="4023034"/>
                  <a:pt x="6364310" y="4025634"/>
                  <a:pt x="6349377" y="4030833"/>
                </a:cubicBezTo>
                <a:cubicBezTo>
                  <a:pt x="6334445" y="4036033"/>
                  <a:pt x="6322746" y="4044132"/>
                  <a:pt x="6314280" y="4055132"/>
                </a:cubicBezTo>
                <a:cubicBezTo>
                  <a:pt x="6305814" y="4066131"/>
                  <a:pt x="6301580" y="4080364"/>
                  <a:pt x="6301580" y="4097829"/>
                </a:cubicBezTo>
                <a:cubicBezTo>
                  <a:pt x="6301580" y="4114095"/>
                  <a:pt x="6305280" y="4127294"/>
                  <a:pt x="6312680" y="4137427"/>
                </a:cubicBezTo>
                <a:cubicBezTo>
                  <a:pt x="6320079" y="4147560"/>
                  <a:pt x="6330545" y="4155826"/>
                  <a:pt x="6344078" y="4162225"/>
                </a:cubicBezTo>
                <a:cubicBezTo>
                  <a:pt x="6357611" y="4168625"/>
                  <a:pt x="6373642" y="4174491"/>
                  <a:pt x="6392175" y="4179824"/>
                </a:cubicBezTo>
                <a:cubicBezTo>
                  <a:pt x="6408040" y="4184224"/>
                  <a:pt x="6420373" y="4188324"/>
                  <a:pt x="6429173" y="4192123"/>
                </a:cubicBezTo>
                <a:cubicBezTo>
                  <a:pt x="6437972" y="4195923"/>
                  <a:pt x="6444105" y="4200123"/>
                  <a:pt x="6447571" y="4204723"/>
                </a:cubicBezTo>
                <a:cubicBezTo>
                  <a:pt x="6451037" y="4209322"/>
                  <a:pt x="6452771" y="4215155"/>
                  <a:pt x="6452771" y="4222222"/>
                </a:cubicBezTo>
                <a:cubicBezTo>
                  <a:pt x="6452771" y="4229555"/>
                  <a:pt x="6450737" y="4235588"/>
                  <a:pt x="6446671" y="4240321"/>
                </a:cubicBezTo>
                <a:cubicBezTo>
                  <a:pt x="6442605" y="4245054"/>
                  <a:pt x="6436972" y="4248553"/>
                  <a:pt x="6429772" y="4250820"/>
                </a:cubicBezTo>
                <a:cubicBezTo>
                  <a:pt x="6422573" y="4253087"/>
                  <a:pt x="6414240" y="4254220"/>
                  <a:pt x="6404774" y="4254220"/>
                </a:cubicBezTo>
                <a:cubicBezTo>
                  <a:pt x="6394908" y="4254220"/>
                  <a:pt x="6386141" y="4252953"/>
                  <a:pt x="6378476" y="4250420"/>
                </a:cubicBezTo>
                <a:cubicBezTo>
                  <a:pt x="6370809" y="4247887"/>
                  <a:pt x="6364710" y="4243654"/>
                  <a:pt x="6360177" y="4237721"/>
                </a:cubicBezTo>
                <a:cubicBezTo>
                  <a:pt x="6355644" y="4231788"/>
                  <a:pt x="6353244" y="4223622"/>
                  <a:pt x="6352977" y="4213222"/>
                </a:cubicBezTo>
                <a:lnTo>
                  <a:pt x="6295381" y="4213222"/>
                </a:lnTo>
                <a:cubicBezTo>
                  <a:pt x="6295381" y="4233621"/>
                  <a:pt x="6300180" y="4250153"/>
                  <a:pt x="6309780" y="4262819"/>
                </a:cubicBezTo>
                <a:cubicBezTo>
                  <a:pt x="6319379" y="4275485"/>
                  <a:pt x="6332345" y="4284718"/>
                  <a:pt x="6348677" y="4290518"/>
                </a:cubicBezTo>
                <a:cubicBezTo>
                  <a:pt x="6365010" y="4296317"/>
                  <a:pt x="6383375" y="4299217"/>
                  <a:pt x="6403774" y="4299217"/>
                </a:cubicBezTo>
                <a:cubicBezTo>
                  <a:pt x="6424039" y="4299217"/>
                  <a:pt x="6442205" y="4296484"/>
                  <a:pt x="6458271" y="4291018"/>
                </a:cubicBezTo>
                <a:cubicBezTo>
                  <a:pt x="6474336" y="4285551"/>
                  <a:pt x="6487035" y="4276952"/>
                  <a:pt x="6496368" y="4265219"/>
                </a:cubicBezTo>
                <a:cubicBezTo>
                  <a:pt x="6505701" y="4253486"/>
                  <a:pt x="6510368" y="4238087"/>
                  <a:pt x="6510368" y="4219022"/>
                </a:cubicBezTo>
                <a:cubicBezTo>
                  <a:pt x="6510368" y="4201956"/>
                  <a:pt x="6507201" y="4188190"/>
                  <a:pt x="6500868" y="4177724"/>
                </a:cubicBezTo>
                <a:cubicBezTo>
                  <a:pt x="6494535" y="4167258"/>
                  <a:pt x="6484835" y="4158725"/>
                  <a:pt x="6471770" y="4152126"/>
                </a:cubicBezTo>
                <a:cubicBezTo>
                  <a:pt x="6458704" y="4145526"/>
                  <a:pt x="6441972" y="4139227"/>
                  <a:pt x="6421573" y="4133227"/>
                </a:cubicBezTo>
                <a:cubicBezTo>
                  <a:pt x="6404507" y="4128294"/>
                  <a:pt x="6391475" y="4123894"/>
                  <a:pt x="6382475" y="4120028"/>
                </a:cubicBezTo>
                <a:cubicBezTo>
                  <a:pt x="6373476" y="4116161"/>
                  <a:pt x="6367309" y="4112195"/>
                  <a:pt x="6363976" y="4108129"/>
                </a:cubicBezTo>
                <a:cubicBezTo>
                  <a:pt x="6360644" y="4104062"/>
                  <a:pt x="6358977" y="4099362"/>
                  <a:pt x="6358977" y="4094029"/>
                </a:cubicBezTo>
                <a:cubicBezTo>
                  <a:pt x="6358977" y="4084697"/>
                  <a:pt x="6362910" y="4077797"/>
                  <a:pt x="6370776" y="4073331"/>
                </a:cubicBezTo>
                <a:cubicBezTo>
                  <a:pt x="6378642" y="4068864"/>
                  <a:pt x="6388575" y="4066631"/>
                  <a:pt x="6400574" y="4066631"/>
                </a:cubicBezTo>
                <a:cubicBezTo>
                  <a:pt x="6412707" y="4066631"/>
                  <a:pt x="6423106" y="4069464"/>
                  <a:pt x="6431772" y="4075131"/>
                </a:cubicBezTo>
                <a:cubicBezTo>
                  <a:pt x="6440438" y="4080797"/>
                  <a:pt x="6444705" y="4089363"/>
                  <a:pt x="6444572" y="4100829"/>
                </a:cubicBezTo>
                <a:lnTo>
                  <a:pt x="6502168" y="4100829"/>
                </a:lnTo>
                <a:cubicBezTo>
                  <a:pt x="6502168" y="4083097"/>
                  <a:pt x="6497568" y="4068498"/>
                  <a:pt x="6488369" y="4057032"/>
                </a:cubicBezTo>
                <a:cubicBezTo>
                  <a:pt x="6479169" y="4045566"/>
                  <a:pt x="6466870" y="4037033"/>
                  <a:pt x="6451471" y="4031433"/>
                </a:cubicBezTo>
                <a:cubicBezTo>
                  <a:pt x="6436072" y="4025834"/>
                  <a:pt x="6419173" y="4023034"/>
                  <a:pt x="6400774" y="4023034"/>
                </a:cubicBezTo>
                <a:close/>
                <a:moveTo>
                  <a:pt x="9736348" y="4022834"/>
                </a:moveTo>
                <a:cubicBezTo>
                  <a:pt x="9708216" y="4022834"/>
                  <a:pt x="9684383" y="4028533"/>
                  <a:pt x="9664852" y="4039933"/>
                </a:cubicBezTo>
                <a:cubicBezTo>
                  <a:pt x="9645320" y="4051332"/>
                  <a:pt x="9630487" y="4067398"/>
                  <a:pt x="9620355" y="4088130"/>
                </a:cubicBezTo>
                <a:cubicBezTo>
                  <a:pt x="9610222" y="4108862"/>
                  <a:pt x="9605156" y="4133227"/>
                  <a:pt x="9605156" y="4161225"/>
                </a:cubicBezTo>
                <a:cubicBezTo>
                  <a:pt x="9605156" y="4189224"/>
                  <a:pt x="9610222" y="4213522"/>
                  <a:pt x="9620355" y="4234121"/>
                </a:cubicBezTo>
                <a:cubicBezTo>
                  <a:pt x="9630487" y="4254720"/>
                  <a:pt x="9645320" y="4270719"/>
                  <a:pt x="9664852" y="4282118"/>
                </a:cubicBezTo>
                <a:cubicBezTo>
                  <a:pt x="9684383" y="4293517"/>
                  <a:pt x="9708216" y="4299217"/>
                  <a:pt x="9736348" y="4299217"/>
                </a:cubicBezTo>
                <a:cubicBezTo>
                  <a:pt x="9764479" y="4299217"/>
                  <a:pt x="9788277" y="4293517"/>
                  <a:pt x="9807743" y="4282118"/>
                </a:cubicBezTo>
                <a:cubicBezTo>
                  <a:pt x="9827208" y="4270719"/>
                  <a:pt x="9842008" y="4254720"/>
                  <a:pt x="9852141" y="4234121"/>
                </a:cubicBezTo>
                <a:cubicBezTo>
                  <a:pt x="9862273" y="4213522"/>
                  <a:pt x="9867340" y="4189224"/>
                  <a:pt x="9867340" y="4161225"/>
                </a:cubicBezTo>
                <a:cubicBezTo>
                  <a:pt x="9867340" y="4133227"/>
                  <a:pt x="9862273" y="4108862"/>
                  <a:pt x="9852141" y="4088130"/>
                </a:cubicBezTo>
                <a:cubicBezTo>
                  <a:pt x="9842008" y="4067398"/>
                  <a:pt x="9827208" y="4051332"/>
                  <a:pt x="9807743" y="4039933"/>
                </a:cubicBezTo>
                <a:cubicBezTo>
                  <a:pt x="9788277" y="4028533"/>
                  <a:pt x="9764479" y="4022834"/>
                  <a:pt x="9736348" y="4022834"/>
                </a:cubicBezTo>
                <a:close/>
                <a:moveTo>
                  <a:pt x="2983123" y="4022834"/>
                </a:moveTo>
                <a:cubicBezTo>
                  <a:pt x="2954991" y="4022834"/>
                  <a:pt x="2931159" y="4028533"/>
                  <a:pt x="2911627" y="4039933"/>
                </a:cubicBezTo>
                <a:cubicBezTo>
                  <a:pt x="2892095" y="4051332"/>
                  <a:pt x="2877262" y="4067398"/>
                  <a:pt x="2867130" y="4088130"/>
                </a:cubicBezTo>
                <a:cubicBezTo>
                  <a:pt x="2856997" y="4108862"/>
                  <a:pt x="2851931" y="4133227"/>
                  <a:pt x="2851931" y="4161225"/>
                </a:cubicBezTo>
                <a:cubicBezTo>
                  <a:pt x="2851931" y="4189224"/>
                  <a:pt x="2856997" y="4213522"/>
                  <a:pt x="2867130" y="4234121"/>
                </a:cubicBezTo>
                <a:cubicBezTo>
                  <a:pt x="2877262" y="4254720"/>
                  <a:pt x="2892095" y="4270719"/>
                  <a:pt x="2911627" y="4282118"/>
                </a:cubicBezTo>
                <a:cubicBezTo>
                  <a:pt x="2931159" y="4293517"/>
                  <a:pt x="2954991" y="4299217"/>
                  <a:pt x="2983123" y="4299217"/>
                </a:cubicBezTo>
                <a:cubicBezTo>
                  <a:pt x="3011254" y="4299217"/>
                  <a:pt x="3035053" y="4293517"/>
                  <a:pt x="3054518" y="4282118"/>
                </a:cubicBezTo>
                <a:cubicBezTo>
                  <a:pt x="3073984" y="4270719"/>
                  <a:pt x="3088783" y="4254720"/>
                  <a:pt x="3098916" y="4234121"/>
                </a:cubicBezTo>
                <a:cubicBezTo>
                  <a:pt x="3109048" y="4213522"/>
                  <a:pt x="3114115" y="4189224"/>
                  <a:pt x="3114115" y="4161225"/>
                </a:cubicBezTo>
                <a:cubicBezTo>
                  <a:pt x="3114115" y="4133227"/>
                  <a:pt x="3109048" y="4108862"/>
                  <a:pt x="3098916" y="4088130"/>
                </a:cubicBezTo>
                <a:cubicBezTo>
                  <a:pt x="3088783" y="4067398"/>
                  <a:pt x="3073984" y="4051332"/>
                  <a:pt x="3054518" y="4039933"/>
                </a:cubicBezTo>
                <a:cubicBezTo>
                  <a:pt x="3035053" y="4028533"/>
                  <a:pt x="3011254" y="4022834"/>
                  <a:pt x="2983123" y="4022834"/>
                </a:cubicBezTo>
                <a:close/>
                <a:moveTo>
                  <a:pt x="2097298" y="4022834"/>
                </a:moveTo>
                <a:cubicBezTo>
                  <a:pt x="2069166" y="4022834"/>
                  <a:pt x="2045334" y="4028533"/>
                  <a:pt x="2025802" y="4039933"/>
                </a:cubicBezTo>
                <a:cubicBezTo>
                  <a:pt x="2006270" y="4051332"/>
                  <a:pt x="1991438" y="4067398"/>
                  <a:pt x="1981305" y="4088130"/>
                </a:cubicBezTo>
                <a:cubicBezTo>
                  <a:pt x="1971172" y="4108862"/>
                  <a:pt x="1966106" y="4133227"/>
                  <a:pt x="1966106" y="4161225"/>
                </a:cubicBezTo>
                <a:cubicBezTo>
                  <a:pt x="1966106" y="4189224"/>
                  <a:pt x="1971172" y="4213522"/>
                  <a:pt x="1981305" y="4234121"/>
                </a:cubicBezTo>
                <a:cubicBezTo>
                  <a:pt x="1991438" y="4254720"/>
                  <a:pt x="2006270" y="4270719"/>
                  <a:pt x="2025802" y="4282118"/>
                </a:cubicBezTo>
                <a:cubicBezTo>
                  <a:pt x="2045334" y="4293517"/>
                  <a:pt x="2069166" y="4299217"/>
                  <a:pt x="2097298" y="4299217"/>
                </a:cubicBezTo>
                <a:cubicBezTo>
                  <a:pt x="2125429" y="4299217"/>
                  <a:pt x="2149228" y="4293517"/>
                  <a:pt x="2168693" y="4282118"/>
                </a:cubicBezTo>
                <a:cubicBezTo>
                  <a:pt x="2188159" y="4270719"/>
                  <a:pt x="2202958" y="4254720"/>
                  <a:pt x="2213091" y="4234121"/>
                </a:cubicBezTo>
                <a:cubicBezTo>
                  <a:pt x="2223223" y="4213522"/>
                  <a:pt x="2228290" y="4189224"/>
                  <a:pt x="2228290" y="4161225"/>
                </a:cubicBezTo>
                <a:cubicBezTo>
                  <a:pt x="2228290" y="4133227"/>
                  <a:pt x="2223223" y="4108862"/>
                  <a:pt x="2213091" y="4088130"/>
                </a:cubicBezTo>
                <a:cubicBezTo>
                  <a:pt x="2202958" y="4067398"/>
                  <a:pt x="2188159" y="4051332"/>
                  <a:pt x="2168693" y="4039933"/>
                </a:cubicBezTo>
                <a:cubicBezTo>
                  <a:pt x="2149228" y="4028533"/>
                  <a:pt x="2125429" y="4022834"/>
                  <a:pt x="2097298" y="4022834"/>
                </a:cubicBezTo>
                <a:close/>
                <a:moveTo>
                  <a:pt x="7581356" y="2606983"/>
                </a:moveTo>
                <a:cubicBezTo>
                  <a:pt x="7653537" y="2606983"/>
                  <a:pt x="7711580" y="2625587"/>
                  <a:pt x="7755485" y="2662794"/>
                </a:cubicBezTo>
                <a:cubicBezTo>
                  <a:pt x="7799389" y="2700001"/>
                  <a:pt x="7831201" y="2749300"/>
                  <a:pt x="7850921" y="2810692"/>
                </a:cubicBezTo>
                <a:cubicBezTo>
                  <a:pt x="7870640" y="2872083"/>
                  <a:pt x="7880500" y="2938870"/>
                  <a:pt x="7880500" y="3011052"/>
                </a:cubicBezTo>
                <a:cubicBezTo>
                  <a:pt x="7880500" y="3082489"/>
                  <a:pt x="7870640" y="3148904"/>
                  <a:pt x="7850921" y="3210295"/>
                </a:cubicBezTo>
                <a:cubicBezTo>
                  <a:pt x="7831201" y="3271687"/>
                  <a:pt x="7799389" y="3320986"/>
                  <a:pt x="7755485" y="3358193"/>
                </a:cubicBezTo>
                <a:cubicBezTo>
                  <a:pt x="7711580" y="3395401"/>
                  <a:pt x="7653537" y="3414004"/>
                  <a:pt x="7581356" y="3414004"/>
                </a:cubicBezTo>
                <a:cubicBezTo>
                  <a:pt x="7509174" y="3414004"/>
                  <a:pt x="7451131" y="3396330"/>
                  <a:pt x="7407227" y="3360984"/>
                </a:cubicBezTo>
                <a:cubicBezTo>
                  <a:pt x="7363323" y="3325637"/>
                  <a:pt x="7331697" y="3277454"/>
                  <a:pt x="7312349" y="3216434"/>
                </a:cubicBezTo>
                <a:cubicBezTo>
                  <a:pt x="7293001" y="3155415"/>
                  <a:pt x="7283327" y="3086954"/>
                  <a:pt x="7283327" y="3011052"/>
                </a:cubicBezTo>
                <a:cubicBezTo>
                  <a:pt x="7283327" y="2935893"/>
                  <a:pt x="7293001" y="2867805"/>
                  <a:pt x="7312349" y="2806785"/>
                </a:cubicBezTo>
                <a:cubicBezTo>
                  <a:pt x="7331697" y="2745765"/>
                  <a:pt x="7363323" y="2697210"/>
                  <a:pt x="7407227" y="2661119"/>
                </a:cubicBezTo>
                <a:cubicBezTo>
                  <a:pt x="7451131" y="2625029"/>
                  <a:pt x="7509174" y="2606983"/>
                  <a:pt x="7581356" y="2606983"/>
                </a:cubicBezTo>
                <a:close/>
                <a:moveTo>
                  <a:pt x="10495336" y="2258725"/>
                </a:moveTo>
                <a:lnTo>
                  <a:pt x="10495336" y="3761145"/>
                </a:lnTo>
                <a:lnTo>
                  <a:pt x="11560201" y="3761145"/>
                </a:lnTo>
                <a:lnTo>
                  <a:pt x="11560201" y="3399493"/>
                </a:lnTo>
                <a:lnTo>
                  <a:pt x="10934007" y="3399493"/>
                </a:lnTo>
                <a:lnTo>
                  <a:pt x="10934007" y="3178483"/>
                </a:lnTo>
                <a:lnTo>
                  <a:pt x="11487647" y="3178483"/>
                </a:lnTo>
                <a:lnTo>
                  <a:pt x="11487647" y="2830225"/>
                </a:lnTo>
                <a:lnTo>
                  <a:pt x="10934007" y="2830225"/>
                </a:lnTo>
                <a:lnTo>
                  <a:pt x="10934007" y="2620378"/>
                </a:lnTo>
                <a:lnTo>
                  <a:pt x="11560201" y="2620378"/>
                </a:lnTo>
                <a:lnTo>
                  <a:pt x="11560201" y="2258725"/>
                </a:lnTo>
                <a:close/>
                <a:moveTo>
                  <a:pt x="8561761" y="2258725"/>
                </a:moveTo>
                <a:lnTo>
                  <a:pt x="8561761" y="3761145"/>
                </a:lnTo>
                <a:lnTo>
                  <a:pt x="8982572" y="3761145"/>
                </a:lnTo>
                <a:lnTo>
                  <a:pt x="8982572" y="2790467"/>
                </a:lnTo>
                <a:lnTo>
                  <a:pt x="9248231" y="3294569"/>
                </a:lnTo>
                <a:lnTo>
                  <a:pt x="9508308" y="3294569"/>
                </a:lnTo>
                <a:lnTo>
                  <a:pt x="9766152" y="2799253"/>
                </a:lnTo>
                <a:lnTo>
                  <a:pt x="9766152" y="3761145"/>
                </a:lnTo>
                <a:lnTo>
                  <a:pt x="10195894" y="3761145"/>
                </a:lnTo>
                <a:lnTo>
                  <a:pt x="10195894" y="2258725"/>
                </a:lnTo>
                <a:lnTo>
                  <a:pt x="9695831" y="2258725"/>
                </a:lnTo>
                <a:lnTo>
                  <a:pt x="9391672" y="2817842"/>
                </a:lnTo>
                <a:lnTo>
                  <a:pt x="9078566" y="2258725"/>
                </a:lnTo>
                <a:close/>
                <a:moveTo>
                  <a:pt x="4151687" y="2258725"/>
                </a:moveTo>
                <a:lnTo>
                  <a:pt x="4151687" y="3761145"/>
                </a:lnTo>
                <a:lnTo>
                  <a:pt x="5148463" y="3761145"/>
                </a:lnTo>
                <a:lnTo>
                  <a:pt x="5148463" y="3399493"/>
                </a:lnTo>
                <a:lnTo>
                  <a:pt x="4590358" y="3399493"/>
                </a:lnTo>
                <a:lnTo>
                  <a:pt x="4590358" y="2258725"/>
                </a:lnTo>
                <a:close/>
                <a:moveTo>
                  <a:pt x="2827711" y="2258725"/>
                </a:moveTo>
                <a:lnTo>
                  <a:pt x="2827711" y="3761145"/>
                </a:lnTo>
                <a:lnTo>
                  <a:pt x="3892577" y="3761145"/>
                </a:lnTo>
                <a:lnTo>
                  <a:pt x="3892577" y="3399493"/>
                </a:lnTo>
                <a:lnTo>
                  <a:pt x="3266383" y="3399493"/>
                </a:lnTo>
                <a:lnTo>
                  <a:pt x="3266383" y="3178483"/>
                </a:lnTo>
                <a:lnTo>
                  <a:pt x="3820024" y="3178483"/>
                </a:lnTo>
                <a:lnTo>
                  <a:pt x="3820024" y="2830225"/>
                </a:lnTo>
                <a:lnTo>
                  <a:pt x="3266383" y="2830225"/>
                </a:lnTo>
                <a:lnTo>
                  <a:pt x="3266383" y="2620378"/>
                </a:lnTo>
                <a:lnTo>
                  <a:pt x="3892577" y="2620378"/>
                </a:lnTo>
                <a:lnTo>
                  <a:pt x="3892577" y="2258725"/>
                </a:lnTo>
                <a:close/>
                <a:moveTo>
                  <a:pt x="448768" y="2258725"/>
                </a:moveTo>
                <a:lnTo>
                  <a:pt x="900834" y="3761145"/>
                </a:lnTo>
                <a:lnTo>
                  <a:pt x="1356248" y="3761145"/>
                </a:lnTo>
                <a:lnTo>
                  <a:pt x="1566096" y="2803436"/>
                </a:lnTo>
                <a:lnTo>
                  <a:pt x="1779292" y="3761145"/>
                </a:lnTo>
                <a:lnTo>
                  <a:pt x="2233590" y="3761145"/>
                </a:lnTo>
                <a:lnTo>
                  <a:pt x="2693469" y="2258725"/>
                </a:lnTo>
                <a:lnTo>
                  <a:pt x="2240287" y="2258725"/>
                </a:lnTo>
                <a:lnTo>
                  <a:pt x="2014812" y="3228713"/>
                </a:lnTo>
                <a:lnTo>
                  <a:pt x="1779292" y="2258725"/>
                </a:lnTo>
                <a:lnTo>
                  <a:pt x="1362945" y="2258725"/>
                </a:lnTo>
                <a:lnTo>
                  <a:pt x="1125192" y="3228713"/>
                </a:lnTo>
                <a:lnTo>
                  <a:pt x="898601" y="2258725"/>
                </a:lnTo>
                <a:close/>
                <a:moveTo>
                  <a:pt x="7581356" y="2238634"/>
                </a:moveTo>
                <a:cubicBezTo>
                  <a:pt x="7425086" y="2238634"/>
                  <a:pt x="7291141" y="2269329"/>
                  <a:pt x="7179520" y="2330721"/>
                </a:cubicBezTo>
                <a:cubicBezTo>
                  <a:pt x="7067899" y="2392113"/>
                  <a:pt x="6982323" y="2480479"/>
                  <a:pt x="6922791" y="2595821"/>
                </a:cubicBezTo>
                <a:cubicBezTo>
                  <a:pt x="6863260" y="2711163"/>
                  <a:pt x="6833494" y="2849573"/>
                  <a:pt x="6833494" y="3011052"/>
                </a:cubicBezTo>
                <a:cubicBezTo>
                  <a:pt x="6833494" y="3171786"/>
                  <a:pt x="6863260" y="3309638"/>
                  <a:pt x="6922791" y="3424608"/>
                </a:cubicBezTo>
                <a:cubicBezTo>
                  <a:pt x="6982323" y="3539577"/>
                  <a:pt x="7067899" y="3627758"/>
                  <a:pt x="7179520" y="3689150"/>
                </a:cubicBezTo>
                <a:cubicBezTo>
                  <a:pt x="7291141" y="3750541"/>
                  <a:pt x="7425086" y="3781237"/>
                  <a:pt x="7581356" y="3781237"/>
                </a:cubicBezTo>
                <a:cubicBezTo>
                  <a:pt x="7738369" y="3781237"/>
                  <a:pt x="7872687" y="3750541"/>
                  <a:pt x="7984308" y="3689150"/>
                </a:cubicBezTo>
                <a:cubicBezTo>
                  <a:pt x="8095929" y="3627758"/>
                  <a:pt x="8181505" y="3539577"/>
                  <a:pt x="8241036" y="3424608"/>
                </a:cubicBezTo>
                <a:cubicBezTo>
                  <a:pt x="8300568" y="3309638"/>
                  <a:pt x="8330333" y="3171786"/>
                  <a:pt x="8330333" y="3011052"/>
                </a:cubicBezTo>
                <a:cubicBezTo>
                  <a:pt x="8330333" y="2849573"/>
                  <a:pt x="8300568" y="2711163"/>
                  <a:pt x="8241036" y="2595821"/>
                </a:cubicBezTo>
                <a:cubicBezTo>
                  <a:pt x="8181505" y="2480479"/>
                  <a:pt x="8095929" y="2392113"/>
                  <a:pt x="7984308" y="2330721"/>
                </a:cubicBezTo>
                <a:cubicBezTo>
                  <a:pt x="7872687" y="2269329"/>
                  <a:pt x="7738369" y="2238634"/>
                  <a:pt x="7581356" y="2238634"/>
                </a:cubicBezTo>
                <a:close/>
                <a:moveTo>
                  <a:pt x="5962106" y="2238634"/>
                </a:moveTo>
                <a:cubicBezTo>
                  <a:pt x="5814766" y="2238634"/>
                  <a:pt x="5684914" y="2269329"/>
                  <a:pt x="5572548" y="2330721"/>
                </a:cubicBezTo>
                <a:cubicBezTo>
                  <a:pt x="5460183" y="2392113"/>
                  <a:pt x="5372374" y="2480479"/>
                  <a:pt x="5309123" y="2595821"/>
                </a:cubicBezTo>
                <a:cubicBezTo>
                  <a:pt x="5245870" y="2711163"/>
                  <a:pt x="5214245" y="2849573"/>
                  <a:pt x="5214245" y="3011052"/>
                </a:cubicBezTo>
                <a:cubicBezTo>
                  <a:pt x="5214245" y="3171786"/>
                  <a:pt x="5245870" y="3309638"/>
                  <a:pt x="5309123" y="3424608"/>
                </a:cubicBezTo>
                <a:cubicBezTo>
                  <a:pt x="5372374" y="3539577"/>
                  <a:pt x="5460183" y="3627758"/>
                  <a:pt x="5572548" y="3689150"/>
                </a:cubicBezTo>
                <a:cubicBezTo>
                  <a:pt x="5684914" y="3750541"/>
                  <a:pt x="5814766" y="3781237"/>
                  <a:pt x="5962106" y="3781237"/>
                </a:cubicBezTo>
                <a:cubicBezTo>
                  <a:pt x="6116143" y="3781237"/>
                  <a:pt x="6244693" y="3756680"/>
                  <a:pt x="6347757" y="3707567"/>
                </a:cubicBezTo>
                <a:cubicBezTo>
                  <a:pt x="6450820" y="3658454"/>
                  <a:pt x="6529513" y="3588133"/>
                  <a:pt x="6583835" y="3496603"/>
                </a:cubicBezTo>
                <a:cubicBezTo>
                  <a:pt x="6638158" y="3405074"/>
                  <a:pt x="6668295" y="3296057"/>
                  <a:pt x="6674248" y="3169553"/>
                </a:cubicBezTo>
                <a:lnTo>
                  <a:pt x="6222183" y="3169553"/>
                </a:lnTo>
                <a:cubicBezTo>
                  <a:pt x="6217718" y="3243968"/>
                  <a:pt x="6194092" y="3303313"/>
                  <a:pt x="6151304" y="3347589"/>
                </a:cubicBezTo>
                <a:cubicBezTo>
                  <a:pt x="6108515" y="3391865"/>
                  <a:pt x="6045450" y="3414004"/>
                  <a:pt x="5962106" y="3414004"/>
                </a:cubicBezTo>
                <a:cubicBezTo>
                  <a:pt x="5889924" y="3414004"/>
                  <a:pt x="5831881" y="3396144"/>
                  <a:pt x="5787977" y="3360426"/>
                </a:cubicBezTo>
                <a:cubicBezTo>
                  <a:pt x="5744073" y="3324707"/>
                  <a:pt x="5712447" y="3276338"/>
                  <a:pt x="5693099" y="3215319"/>
                </a:cubicBezTo>
                <a:cubicBezTo>
                  <a:pt x="5673751" y="3154299"/>
                  <a:pt x="5664077" y="3086210"/>
                  <a:pt x="5664077" y="3011052"/>
                </a:cubicBezTo>
                <a:cubicBezTo>
                  <a:pt x="5664077" y="2935893"/>
                  <a:pt x="5673751" y="2867805"/>
                  <a:pt x="5693099" y="2806785"/>
                </a:cubicBezTo>
                <a:cubicBezTo>
                  <a:pt x="5712447" y="2745765"/>
                  <a:pt x="5744073" y="2697210"/>
                  <a:pt x="5787977" y="2661119"/>
                </a:cubicBezTo>
                <a:cubicBezTo>
                  <a:pt x="5831881" y="2625029"/>
                  <a:pt x="5889924" y="2606983"/>
                  <a:pt x="5962106" y="2606983"/>
                </a:cubicBezTo>
                <a:cubicBezTo>
                  <a:pt x="6014196" y="2606983"/>
                  <a:pt x="6058472" y="2614983"/>
                  <a:pt x="6094935" y="2630982"/>
                </a:cubicBezTo>
                <a:cubicBezTo>
                  <a:pt x="6131398" y="2646981"/>
                  <a:pt x="6160419" y="2670422"/>
                  <a:pt x="6181999" y="2701303"/>
                </a:cubicBezTo>
                <a:cubicBezTo>
                  <a:pt x="6203579" y="2732185"/>
                  <a:pt x="6217718" y="2769950"/>
                  <a:pt x="6224415" y="2814599"/>
                </a:cubicBezTo>
                <a:lnTo>
                  <a:pt x="6677597" y="2814599"/>
                </a:lnTo>
                <a:cubicBezTo>
                  <a:pt x="6676853" y="2694048"/>
                  <a:pt x="6644483" y="2590798"/>
                  <a:pt x="6580487" y="2504850"/>
                </a:cubicBezTo>
                <a:cubicBezTo>
                  <a:pt x="6516491" y="2418902"/>
                  <a:pt x="6430728" y="2353045"/>
                  <a:pt x="6323200" y="2307280"/>
                </a:cubicBezTo>
                <a:cubicBezTo>
                  <a:pt x="6215672" y="2261516"/>
                  <a:pt x="6095307" y="2238634"/>
                  <a:pt x="5962106" y="223863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46000">
                <a:schemeClr val="tx1"/>
              </a:gs>
              <a:gs pos="100000">
                <a:schemeClr val="tx1"/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k-SK"/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B8A28D2A-7804-A072-F669-1F1F7726DA61}"/>
              </a:ext>
            </a:extLst>
          </p:cNvPr>
          <p:cNvSpPr/>
          <p:nvPr/>
        </p:nvSpPr>
        <p:spPr>
          <a:xfrm>
            <a:off x="-1524" y="-113681"/>
            <a:ext cx="12193524" cy="697168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">
                <a:schemeClr val="tx1">
                  <a:alpha val="3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2" name="Obrázok 1">
            <a:extLst>
              <a:ext uri="{FF2B5EF4-FFF2-40B4-BE49-F238E27FC236}">
                <a16:creationId xmlns:a16="http://schemas.microsoft.com/office/drawing/2014/main" id="{04297384-3950-4339-E1BB-07B1E86E22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84" b="30168"/>
          <a:stretch>
            <a:fillRect/>
          </a:stretch>
        </p:blipFill>
        <p:spPr>
          <a:xfrm>
            <a:off x="3813950" y="709127"/>
            <a:ext cx="4562576" cy="1804409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9" name="BlokTextu 8">
            <a:extLst>
              <a:ext uri="{FF2B5EF4-FFF2-40B4-BE49-F238E27FC236}">
                <a16:creationId xmlns:a16="http://schemas.microsoft.com/office/drawing/2014/main" id="{C11BDCF6-2A37-FBD9-DCD9-FD975AAEB0C3}"/>
              </a:ext>
            </a:extLst>
          </p:cNvPr>
          <p:cNvSpPr txBox="1"/>
          <p:nvPr/>
        </p:nvSpPr>
        <p:spPr>
          <a:xfrm>
            <a:off x="1919742" y="3190303"/>
            <a:ext cx="842554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7200" b="1" dirty="0">
                <a:solidFill>
                  <a:schemeClr val="bg1"/>
                </a:solidFill>
              </a:rPr>
              <a:t>FIRST LEAGUE </a:t>
            </a:r>
          </a:p>
          <a:p>
            <a:pPr algn="ctr"/>
            <a:r>
              <a:rPr lang="sk-SK" sz="7200" b="1" dirty="0">
                <a:solidFill>
                  <a:schemeClr val="bg1"/>
                </a:solidFill>
              </a:rPr>
              <a:t>IN AUTOMATION</a:t>
            </a:r>
            <a:endParaRPr lang="sk-SK" sz="7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5762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7EC640-A634-1C47-7390-2408BBDC6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ok 9">
            <a:extLst>
              <a:ext uri="{FF2B5EF4-FFF2-40B4-BE49-F238E27FC236}">
                <a16:creationId xmlns:a16="http://schemas.microsoft.com/office/drawing/2014/main" id="{771537B2-897B-6580-F7C3-79D9EC0E24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78" b="9220"/>
          <a:stretch>
            <a:fillRect/>
          </a:stretch>
        </p:blipFill>
        <p:spPr>
          <a:xfrm>
            <a:off x="0" y="0"/>
            <a:ext cx="12192000" cy="6788581"/>
          </a:xfrm>
          <a:prstGeom prst="rect">
            <a:avLst/>
          </a:prstGeom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id="{457B29C0-319D-B291-A06C-943AE526B8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77" b="26736"/>
          <a:stretch>
            <a:fillRect/>
          </a:stretch>
        </p:blipFill>
        <p:spPr>
          <a:xfrm>
            <a:off x="-14554201" y="0"/>
            <a:ext cx="12703628" cy="7783286"/>
          </a:xfrm>
          <a:prstGeom prst="rect">
            <a:avLst/>
          </a:prstGeom>
        </p:spPr>
      </p:pic>
      <p:pic>
        <p:nvPicPr>
          <p:cNvPr id="12" name="Obrázok 11">
            <a:extLst>
              <a:ext uri="{FF2B5EF4-FFF2-40B4-BE49-F238E27FC236}">
                <a16:creationId xmlns:a16="http://schemas.microsoft.com/office/drawing/2014/main" id="{A159AFD1-4083-A582-62D6-212B27EFBE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8676" y="-8579031"/>
            <a:ext cx="12193524" cy="870966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2019689-19FE-AD13-5875-ACD5FF5AC6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681C8846-C6D0-4AC9-335E-49A839CA7B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64" r="3911" b="27853"/>
          <a:stretch>
            <a:fillRect/>
          </a:stretch>
        </p:blipFill>
        <p:spPr>
          <a:xfrm>
            <a:off x="14310918" y="4961238"/>
            <a:ext cx="629021" cy="263047"/>
          </a:xfrm>
          <a:prstGeom prst="rect">
            <a:avLst/>
          </a:prstGeom>
        </p:spPr>
      </p:pic>
      <p:sp>
        <p:nvSpPr>
          <p:cNvPr id="5" name="Voľný tvar: obrazec 4">
            <a:extLst>
              <a:ext uri="{FF2B5EF4-FFF2-40B4-BE49-F238E27FC236}">
                <a16:creationId xmlns:a16="http://schemas.microsoft.com/office/drawing/2014/main" id="{86F62931-8338-143C-51B0-F08BDA40136B}"/>
              </a:ext>
            </a:extLst>
          </p:cNvPr>
          <p:cNvSpPr/>
          <p:nvPr/>
        </p:nvSpPr>
        <p:spPr>
          <a:xfrm>
            <a:off x="-14084808" y="798529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8388174" y="4082030"/>
                </a:moveTo>
                <a:lnTo>
                  <a:pt x="8423172" y="4189824"/>
                </a:lnTo>
                <a:lnTo>
                  <a:pt x="8353176" y="4189824"/>
                </a:lnTo>
                <a:close/>
                <a:moveTo>
                  <a:pt x="5358927" y="4073031"/>
                </a:moveTo>
                <a:lnTo>
                  <a:pt x="5407324" y="4073031"/>
                </a:lnTo>
                <a:cubicBezTo>
                  <a:pt x="5419190" y="4073031"/>
                  <a:pt x="5428723" y="4076031"/>
                  <a:pt x="5435922" y="4082030"/>
                </a:cubicBezTo>
                <a:cubicBezTo>
                  <a:pt x="5443121" y="4088030"/>
                  <a:pt x="5446721" y="4096963"/>
                  <a:pt x="5446721" y="4108829"/>
                </a:cubicBezTo>
                <a:cubicBezTo>
                  <a:pt x="5446721" y="4116961"/>
                  <a:pt x="5444988" y="4123828"/>
                  <a:pt x="5441522" y="4129427"/>
                </a:cubicBezTo>
                <a:cubicBezTo>
                  <a:pt x="5438055" y="4135027"/>
                  <a:pt x="5433155" y="4139227"/>
                  <a:pt x="5426823" y="4142027"/>
                </a:cubicBezTo>
                <a:cubicBezTo>
                  <a:pt x="5420490" y="4144826"/>
                  <a:pt x="5412923" y="4146226"/>
                  <a:pt x="5404124" y="4146226"/>
                </a:cubicBezTo>
                <a:lnTo>
                  <a:pt x="5358927" y="4146226"/>
                </a:lnTo>
                <a:close/>
                <a:moveTo>
                  <a:pt x="4025427" y="4073031"/>
                </a:moveTo>
                <a:lnTo>
                  <a:pt x="4073824" y="4073031"/>
                </a:lnTo>
                <a:cubicBezTo>
                  <a:pt x="4085690" y="4073031"/>
                  <a:pt x="4095222" y="4076031"/>
                  <a:pt x="4102422" y="4082030"/>
                </a:cubicBezTo>
                <a:cubicBezTo>
                  <a:pt x="4109622" y="4088030"/>
                  <a:pt x="4113221" y="4096963"/>
                  <a:pt x="4113221" y="4108829"/>
                </a:cubicBezTo>
                <a:cubicBezTo>
                  <a:pt x="4113221" y="4116961"/>
                  <a:pt x="4111488" y="4123828"/>
                  <a:pt x="4108021" y="4129427"/>
                </a:cubicBezTo>
                <a:cubicBezTo>
                  <a:pt x="4104555" y="4135027"/>
                  <a:pt x="4099656" y="4139227"/>
                  <a:pt x="4093322" y="4142027"/>
                </a:cubicBezTo>
                <a:cubicBezTo>
                  <a:pt x="4086990" y="4144826"/>
                  <a:pt x="4079423" y="4146226"/>
                  <a:pt x="4070624" y="4146226"/>
                </a:cubicBezTo>
                <a:lnTo>
                  <a:pt x="4025427" y="4146226"/>
                </a:lnTo>
                <a:close/>
                <a:moveTo>
                  <a:pt x="4854102" y="4071831"/>
                </a:moveTo>
                <a:lnTo>
                  <a:pt x="4898299" y="4071831"/>
                </a:lnTo>
                <a:cubicBezTo>
                  <a:pt x="4910965" y="4071831"/>
                  <a:pt x="4921431" y="4075231"/>
                  <a:pt x="4929697" y="4082030"/>
                </a:cubicBezTo>
                <a:cubicBezTo>
                  <a:pt x="4937963" y="4088830"/>
                  <a:pt x="4942096" y="4099296"/>
                  <a:pt x="4942096" y="4113428"/>
                </a:cubicBezTo>
                <a:cubicBezTo>
                  <a:pt x="4942096" y="4127027"/>
                  <a:pt x="4938063" y="4137293"/>
                  <a:pt x="4929997" y="4144226"/>
                </a:cubicBezTo>
                <a:cubicBezTo>
                  <a:pt x="4921931" y="4151159"/>
                  <a:pt x="4911365" y="4154626"/>
                  <a:pt x="4898299" y="4154626"/>
                </a:cubicBezTo>
                <a:lnTo>
                  <a:pt x="4854102" y="4154626"/>
                </a:lnTo>
                <a:close/>
                <a:moveTo>
                  <a:pt x="9736348" y="4069631"/>
                </a:moveTo>
                <a:cubicBezTo>
                  <a:pt x="9753813" y="4069631"/>
                  <a:pt x="9767878" y="4073764"/>
                  <a:pt x="9778545" y="4082030"/>
                </a:cubicBezTo>
                <a:cubicBezTo>
                  <a:pt x="9789211" y="4090296"/>
                  <a:pt x="9797010" y="4101362"/>
                  <a:pt x="9801944" y="4115228"/>
                </a:cubicBezTo>
                <a:cubicBezTo>
                  <a:pt x="9806876" y="4129094"/>
                  <a:pt x="9809343" y="4144426"/>
                  <a:pt x="9809343" y="4161225"/>
                </a:cubicBezTo>
                <a:cubicBezTo>
                  <a:pt x="9809343" y="4177758"/>
                  <a:pt x="9806876" y="4192957"/>
                  <a:pt x="9801944" y="4206823"/>
                </a:cubicBezTo>
                <a:cubicBezTo>
                  <a:pt x="9797010" y="4220688"/>
                  <a:pt x="9789211" y="4231754"/>
                  <a:pt x="9778545" y="4240021"/>
                </a:cubicBezTo>
                <a:cubicBezTo>
                  <a:pt x="9767878" y="4248287"/>
                  <a:pt x="9753813" y="4252420"/>
                  <a:pt x="9736348" y="4252420"/>
                </a:cubicBezTo>
                <a:cubicBezTo>
                  <a:pt x="9718749" y="4252420"/>
                  <a:pt x="9704582" y="4248287"/>
                  <a:pt x="9693850" y="4240021"/>
                </a:cubicBezTo>
                <a:cubicBezTo>
                  <a:pt x="9683117" y="4231754"/>
                  <a:pt x="9675318" y="4220688"/>
                  <a:pt x="9670452" y="4206823"/>
                </a:cubicBezTo>
                <a:cubicBezTo>
                  <a:pt x="9665585" y="4192957"/>
                  <a:pt x="9663152" y="4177758"/>
                  <a:pt x="9663152" y="4161225"/>
                </a:cubicBezTo>
                <a:cubicBezTo>
                  <a:pt x="9663152" y="4144426"/>
                  <a:pt x="9665585" y="4129094"/>
                  <a:pt x="9670452" y="4115228"/>
                </a:cubicBezTo>
                <a:cubicBezTo>
                  <a:pt x="9675318" y="4101362"/>
                  <a:pt x="9683117" y="4090296"/>
                  <a:pt x="9693850" y="4082030"/>
                </a:cubicBezTo>
                <a:cubicBezTo>
                  <a:pt x="9704582" y="4073764"/>
                  <a:pt x="9718749" y="4069631"/>
                  <a:pt x="9736348" y="4069631"/>
                </a:cubicBezTo>
                <a:close/>
                <a:moveTo>
                  <a:pt x="2983123" y="4069631"/>
                </a:moveTo>
                <a:cubicBezTo>
                  <a:pt x="3000588" y="4069631"/>
                  <a:pt x="3014654" y="4073764"/>
                  <a:pt x="3025320" y="4082030"/>
                </a:cubicBezTo>
                <a:cubicBezTo>
                  <a:pt x="3035986" y="4090296"/>
                  <a:pt x="3043786" y="4101362"/>
                  <a:pt x="3048719" y="4115228"/>
                </a:cubicBezTo>
                <a:cubicBezTo>
                  <a:pt x="3053652" y="4129094"/>
                  <a:pt x="3056118" y="4144426"/>
                  <a:pt x="3056118" y="4161225"/>
                </a:cubicBezTo>
                <a:cubicBezTo>
                  <a:pt x="3056118" y="4177758"/>
                  <a:pt x="3053652" y="4192957"/>
                  <a:pt x="3048719" y="4206823"/>
                </a:cubicBezTo>
                <a:cubicBezTo>
                  <a:pt x="3043786" y="4220688"/>
                  <a:pt x="3035986" y="4231754"/>
                  <a:pt x="3025320" y="4240021"/>
                </a:cubicBezTo>
                <a:cubicBezTo>
                  <a:pt x="3014654" y="4248287"/>
                  <a:pt x="3000588" y="4252420"/>
                  <a:pt x="2983123" y="4252420"/>
                </a:cubicBezTo>
                <a:cubicBezTo>
                  <a:pt x="2965524" y="4252420"/>
                  <a:pt x="2951358" y="4248287"/>
                  <a:pt x="2940625" y="4240021"/>
                </a:cubicBezTo>
                <a:cubicBezTo>
                  <a:pt x="2929893" y="4231754"/>
                  <a:pt x="2922093" y="4220688"/>
                  <a:pt x="2917227" y="4206823"/>
                </a:cubicBezTo>
                <a:cubicBezTo>
                  <a:pt x="2912360" y="4192957"/>
                  <a:pt x="2909927" y="4177758"/>
                  <a:pt x="2909927" y="4161225"/>
                </a:cubicBezTo>
                <a:cubicBezTo>
                  <a:pt x="2909927" y="4144426"/>
                  <a:pt x="2912360" y="4129094"/>
                  <a:pt x="2917227" y="4115228"/>
                </a:cubicBezTo>
                <a:cubicBezTo>
                  <a:pt x="2922093" y="4101362"/>
                  <a:pt x="2929893" y="4090296"/>
                  <a:pt x="2940625" y="4082030"/>
                </a:cubicBezTo>
                <a:cubicBezTo>
                  <a:pt x="2951358" y="4073764"/>
                  <a:pt x="2965524" y="4069631"/>
                  <a:pt x="2983123" y="4069631"/>
                </a:cubicBezTo>
                <a:close/>
                <a:moveTo>
                  <a:pt x="2097298" y="4069631"/>
                </a:moveTo>
                <a:cubicBezTo>
                  <a:pt x="2114763" y="4069631"/>
                  <a:pt x="2128829" y="4073764"/>
                  <a:pt x="2139495" y="4082030"/>
                </a:cubicBezTo>
                <a:cubicBezTo>
                  <a:pt x="2150161" y="4090296"/>
                  <a:pt x="2157961" y="4101362"/>
                  <a:pt x="2162894" y="4115228"/>
                </a:cubicBezTo>
                <a:cubicBezTo>
                  <a:pt x="2167827" y="4129094"/>
                  <a:pt x="2170293" y="4144426"/>
                  <a:pt x="2170293" y="4161225"/>
                </a:cubicBezTo>
                <a:cubicBezTo>
                  <a:pt x="2170293" y="4177758"/>
                  <a:pt x="2167827" y="4192957"/>
                  <a:pt x="2162894" y="4206823"/>
                </a:cubicBezTo>
                <a:cubicBezTo>
                  <a:pt x="2157961" y="4220688"/>
                  <a:pt x="2150161" y="4231754"/>
                  <a:pt x="2139495" y="4240021"/>
                </a:cubicBezTo>
                <a:cubicBezTo>
                  <a:pt x="2128829" y="4248287"/>
                  <a:pt x="2114763" y="4252420"/>
                  <a:pt x="2097298" y="4252420"/>
                </a:cubicBezTo>
                <a:cubicBezTo>
                  <a:pt x="2079699" y="4252420"/>
                  <a:pt x="2065533" y="4248287"/>
                  <a:pt x="2054800" y="4240021"/>
                </a:cubicBezTo>
                <a:cubicBezTo>
                  <a:pt x="2044068" y="4231754"/>
                  <a:pt x="2036268" y="4220688"/>
                  <a:pt x="2031402" y="4206823"/>
                </a:cubicBezTo>
                <a:cubicBezTo>
                  <a:pt x="2026535" y="4192957"/>
                  <a:pt x="2024102" y="4177758"/>
                  <a:pt x="2024102" y="4161225"/>
                </a:cubicBezTo>
                <a:cubicBezTo>
                  <a:pt x="2024102" y="4144426"/>
                  <a:pt x="2026535" y="4129094"/>
                  <a:pt x="2031402" y="4115228"/>
                </a:cubicBezTo>
                <a:cubicBezTo>
                  <a:pt x="2036268" y="4101362"/>
                  <a:pt x="2044068" y="4090296"/>
                  <a:pt x="2054800" y="4082030"/>
                </a:cubicBezTo>
                <a:cubicBezTo>
                  <a:pt x="2065533" y="4073764"/>
                  <a:pt x="2079699" y="4069631"/>
                  <a:pt x="2097298" y="4069631"/>
                </a:cubicBezTo>
                <a:close/>
                <a:moveTo>
                  <a:pt x="10170004" y="4026434"/>
                </a:moveTo>
                <a:lnTo>
                  <a:pt x="10170004" y="4295617"/>
                </a:lnTo>
                <a:lnTo>
                  <a:pt x="10222601" y="4295617"/>
                </a:lnTo>
                <a:lnTo>
                  <a:pt x="10222601" y="4113028"/>
                </a:lnTo>
                <a:lnTo>
                  <a:pt x="10346594" y="4295617"/>
                </a:lnTo>
                <a:lnTo>
                  <a:pt x="10401790" y="4295617"/>
                </a:lnTo>
                <a:lnTo>
                  <a:pt x="10401790" y="4026434"/>
                </a:lnTo>
                <a:lnTo>
                  <a:pt x="10348793" y="4026434"/>
                </a:lnTo>
                <a:lnTo>
                  <a:pt x="10348793" y="4207823"/>
                </a:lnTo>
                <a:lnTo>
                  <a:pt x="10225001" y="4026434"/>
                </a:lnTo>
                <a:close/>
                <a:moveTo>
                  <a:pt x="9246080" y="4026434"/>
                </a:moveTo>
                <a:lnTo>
                  <a:pt x="9246080" y="4295617"/>
                </a:lnTo>
                <a:lnTo>
                  <a:pt x="9302276" y="4295617"/>
                </a:lnTo>
                <a:lnTo>
                  <a:pt x="9302276" y="4026434"/>
                </a:lnTo>
                <a:close/>
                <a:moveTo>
                  <a:pt x="8760281" y="4026434"/>
                </a:moveTo>
                <a:lnTo>
                  <a:pt x="8760281" y="4073231"/>
                </a:lnTo>
                <a:lnTo>
                  <a:pt x="8832276" y="4073231"/>
                </a:lnTo>
                <a:lnTo>
                  <a:pt x="8832276" y="4295617"/>
                </a:lnTo>
                <a:lnTo>
                  <a:pt x="8888474" y="4295617"/>
                </a:lnTo>
                <a:lnTo>
                  <a:pt x="8888474" y="4073231"/>
                </a:lnTo>
                <a:lnTo>
                  <a:pt x="8960069" y="4073231"/>
                </a:lnTo>
                <a:lnTo>
                  <a:pt x="8960069" y="4026434"/>
                </a:lnTo>
                <a:close/>
                <a:moveTo>
                  <a:pt x="8358776" y="4026434"/>
                </a:moveTo>
                <a:lnTo>
                  <a:pt x="8261982" y="4295617"/>
                </a:lnTo>
                <a:lnTo>
                  <a:pt x="8319978" y="4295617"/>
                </a:lnTo>
                <a:lnTo>
                  <a:pt x="8339777" y="4236421"/>
                </a:lnTo>
                <a:lnTo>
                  <a:pt x="8436970" y="4236421"/>
                </a:lnTo>
                <a:lnTo>
                  <a:pt x="8456170" y="4295617"/>
                </a:lnTo>
                <a:lnTo>
                  <a:pt x="8514766" y="4295617"/>
                </a:lnTo>
                <a:lnTo>
                  <a:pt x="8417772" y="4026434"/>
                </a:lnTo>
                <a:close/>
                <a:moveTo>
                  <a:pt x="7826831" y="4026434"/>
                </a:moveTo>
                <a:lnTo>
                  <a:pt x="7826831" y="4073231"/>
                </a:lnTo>
                <a:lnTo>
                  <a:pt x="7898827" y="4073231"/>
                </a:lnTo>
                <a:lnTo>
                  <a:pt x="7898827" y="4295617"/>
                </a:lnTo>
                <a:lnTo>
                  <a:pt x="7955024" y="4295617"/>
                </a:lnTo>
                <a:lnTo>
                  <a:pt x="7955024" y="4073231"/>
                </a:lnTo>
                <a:lnTo>
                  <a:pt x="8026619" y="4073231"/>
                </a:lnTo>
                <a:lnTo>
                  <a:pt x="8026619" y="4026434"/>
                </a:lnTo>
                <a:close/>
                <a:moveTo>
                  <a:pt x="7312505" y="4026434"/>
                </a:moveTo>
                <a:lnTo>
                  <a:pt x="7312505" y="4295617"/>
                </a:lnTo>
                <a:lnTo>
                  <a:pt x="7365101" y="4295617"/>
                </a:lnTo>
                <a:lnTo>
                  <a:pt x="7365101" y="4113028"/>
                </a:lnTo>
                <a:lnTo>
                  <a:pt x="7489094" y="4295617"/>
                </a:lnTo>
                <a:lnTo>
                  <a:pt x="7544290" y="4295617"/>
                </a:lnTo>
                <a:lnTo>
                  <a:pt x="7544290" y="4026434"/>
                </a:lnTo>
                <a:lnTo>
                  <a:pt x="7491294" y="4026434"/>
                </a:lnTo>
                <a:lnTo>
                  <a:pt x="7491294" y="4207823"/>
                </a:lnTo>
                <a:lnTo>
                  <a:pt x="7367501" y="4026434"/>
                </a:lnTo>
                <a:close/>
                <a:moveTo>
                  <a:pt x="6817205" y="4026434"/>
                </a:moveTo>
                <a:lnTo>
                  <a:pt x="6817205" y="4295617"/>
                </a:lnTo>
                <a:lnTo>
                  <a:pt x="6997794" y="4295617"/>
                </a:lnTo>
                <a:lnTo>
                  <a:pt x="6997794" y="4249020"/>
                </a:lnTo>
                <a:lnTo>
                  <a:pt x="6873401" y="4249020"/>
                </a:lnTo>
                <a:lnTo>
                  <a:pt x="6873401" y="4180624"/>
                </a:lnTo>
                <a:lnTo>
                  <a:pt x="6986194" y="4180624"/>
                </a:lnTo>
                <a:lnTo>
                  <a:pt x="6986194" y="4135627"/>
                </a:lnTo>
                <a:lnTo>
                  <a:pt x="6873401" y="4135627"/>
                </a:lnTo>
                <a:lnTo>
                  <a:pt x="6873401" y="4073031"/>
                </a:lnTo>
                <a:lnTo>
                  <a:pt x="6997794" y="4073031"/>
                </a:lnTo>
                <a:lnTo>
                  <a:pt x="6997794" y="4026434"/>
                </a:lnTo>
                <a:close/>
                <a:moveTo>
                  <a:pt x="5817080" y="4026434"/>
                </a:moveTo>
                <a:lnTo>
                  <a:pt x="5817080" y="4295617"/>
                </a:lnTo>
                <a:lnTo>
                  <a:pt x="5997669" y="4295617"/>
                </a:lnTo>
                <a:lnTo>
                  <a:pt x="5997669" y="4249020"/>
                </a:lnTo>
                <a:lnTo>
                  <a:pt x="5873276" y="4249020"/>
                </a:lnTo>
                <a:lnTo>
                  <a:pt x="5873276" y="4180624"/>
                </a:lnTo>
                <a:lnTo>
                  <a:pt x="5986070" y="4180624"/>
                </a:lnTo>
                <a:lnTo>
                  <a:pt x="5986070" y="4135627"/>
                </a:lnTo>
                <a:lnTo>
                  <a:pt x="5873276" y="4135627"/>
                </a:lnTo>
                <a:lnTo>
                  <a:pt x="5873276" y="4073031"/>
                </a:lnTo>
                <a:lnTo>
                  <a:pt x="5997669" y="4073031"/>
                </a:lnTo>
                <a:lnTo>
                  <a:pt x="5997669" y="4026434"/>
                </a:lnTo>
                <a:close/>
                <a:moveTo>
                  <a:pt x="5302730" y="4026434"/>
                </a:moveTo>
                <a:lnTo>
                  <a:pt x="5302730" y="4295617"/>
                </a:lnTo>
                <a:lnTo>
                  <a:pt x="5358927" y="4295617"/>
                </a:lnTo>
                <a:lnTo>
                  <a:pt x="5358927" y="4192623"/>
                </a:lnTo>
                <a:lnTo>
                  <a:pt x="5402724" y="4192623"/>
                </a:lnTo>
                <a:cubicBezTo>
                  <a:pt x="5413123" y="4192623"/>
                  <a:pt x="5421290" y="4194457"/>
                  <a:pt x="5427223" y="4198123"/>
                </a:cubicBezTo>
                <a:cubicBezTo>
                  <a:pt x="5433155" y="4201790"/>
                  <a:pt x="5437855" y="4207356"/>
                  <a:pt x="5441321" y="4214822"/>
                </a:cubicBezTo>
                <a:cubicBezTo>
                  <a:pt x="5444788" y="4222288"/>
                  <a:pt x="5447854" y="4231888"/>
                  <a:pt x="5450521" y="4243620"/>
                </a:cubicBezTo>
                <a:lnTo>
                  <a:pt x="5463120" y="4295617"/>
                </a:lnTo>
                <a:lnTo>
                  <a:pt x="5521917" y="4295617"/>
                </a:lnTo>
                <a:lnTo>
                  <a:pt x="5504118" y="4232421"/>
                </a:lnTo>
                <a:cubicBezTo>
                  <a:pt x="5500652" y="4219755"/>
                  <a:pt x="5496818" y="4209089"/>
                  <a:pt x="5492619" y="4200423"/>
                </a:cubicBezTo>
                <a:cubicBezTo>
                  <a:pt x="5488419" y="4191757"/>
                  <a:pt x="5482919" y="4184857"/>
                  <a:pt x="5476119" y="4179724"/>
                </a:cubicBezTo>
                <a:cubicBezTo>
                  <a:pt x="5469320" y="4174591"/>
                  <a:pt x="5460253" y="4171158"/>
                  <a:pt x="5448921" y="4169425"/>
                </a:cubicBezTo>
                <a:cubicBezTo>
                  <a:pt x="5467454" y="4164358"/>
                  <a:pt x="5481286" y="4155892"/>
                  <a:pt x="5490418" y="4144026"/>
                </a:cubicBezTo>
                <a:cubicBezTo>
                  <a:pt x="5499551" y="4132160"/>
                  <a:pt x="5504118" y="4117695"/>
                  <a:pt x="5504118" y="4100629"/>
                </a:cubicBezTo>
                <a:cubicBezTo>
                  <a:pt x="5504118" y="4082630"/>
                  <a:pt x="5500151" y="4068198"/>
                  <a:pt x="5492218" y="4057332"/>
                </a:cubicBezTo>
                <a:cubicBezTo>
                  <a:pt x="5484286" y="4046466"/>
                  <a:pt x="5473519" y="4038599"/>
                  <a:pt x="5459921" y="4033733"/>
                </a:cubicBezTo>
                <a:cubicBezTo>
                  <a:pt x="5446321" y="4028867"/>
                  <a:pt x="5430855" y="4026434"/>
                  <a:pt x="5413523" y="4026434"/>
                </a:cubicBezTo>
                <a:close/>
                <a:moveTo>
                  <a:pt x="4797905" y="4026434"/>
                </a:moveTo>
                <a:lnTo>
                  <a:pt x="4797905" y="4295617"/>
                </a:lnTo>
                <a:lnTo>
                  <a:pt x="4854102" y="4295617"/>
                </a:lnTo>
                <a:lnTo>
                  <a:pt x="4854102" y="4199823"/>
                </a:lnTo>
                <a:lnTo>
                  <a:pt x="4903498" y="4199823"/>
                </a:lnTo>
                <a:cubicBezTo>
                  <a:pt x="4921230" y="4199823"/>
                  <a:pt x="4937397" y="4196723"/>
                  <a:pt x="4951996" y="4190524"/>
                </a:cubicBezTo>
                <a:cubicBezTo>
                  <a:pt x="4966594" y="4184324"/>
                  <a:pt x="4978227" y="4174825"/>
                  <a:pt x="4986893" y="4162025"/>
                </a:cubicBezTo>
                <a:cubicBezTo>
                  <a:pt x="4995560" y="4149226"/>
                  <a:pt x="4999892" y="4133027"/>
                  <a:pt x="4999892" y="4113428"/>
                </a:cubicBezTo>
                <a:cubicBezTo>
                  <a:pt x="4999892" y="4093563"/>
                  <a:pt x="4995560" y="4077230"/>
                  <a:pt x="4986893" y="4064431"/>
                </a:cubicBezTo>
                <a:cubicBezTo>
                  <a:pt x="4978227" y="4051632"/>
                  <a:pt x="4966594" y="4042099"/>
                  <a:pt x="4951996" y="4035833"/>
                </a:cubicBezTo>
                <a:cubicBezTo>
                  <a:pt x="4937397" y="4029567"/>
                  <a:pt x="4921230" y="4026434"/>
                  <a:pt x="4903498" y="4026434"/>
                </a:cubicBezTo>
                <a:close/>
                <a:moveTo>
                  <a:pt x="3969230" y="4026434"/>
                </a:moveTo>
                <a:lnTo>
                  <a:pt x="3969230" y="4295617"/>
                </a:lnTo>
                <a:lnTo>
                  <a:pt x="4025427" y="4295617"/>
                </a:lnTo>
                <a:lnTo>
                  <a:pt x="4025427" y="4192623"/>
                </a:lnTo>
                <a:lnTo>
                  <a:pt x="4069224" y="4192623"/>
                </a:lnTo>
                <a:cubicBezTo>
                  <a:pt x="4079623" y="4192623"/>
                  <a:pt x="4087789" y="4194457"/>
                  <a:pt x="4093722" y="4198123"/>
                </a:cubicBezTo>
                <a:cubicBezTo>
                  <a:pt x="4099656" y="4201790"/>
                  <a:pt x="4104355" y="4207356"/>
                  <a:pt x="4107822" y="4214822"/>
                </a:cubicBezTo>
                <a:cubicBezTo>
                  <a:pt x="4111288" y="4222288"/>
                  <a:pt x="4114355" y="4231888"/>
                  <a:pt x="4117021" y="4243620"/>
                </a:cubicBezTo>
                <a:lnTo>
                  <a:pt x="4129620" y="4295617"/>
                </a:lnTo>
                <a:lnTo>
                  <a:pt x="4188417" y="4295617"/>
                </a:lnTo>
                <a:lnTo>
                  <a:pt x="4170618" y="4232421"/>
                </a:lnTo>
                <a:cubicBezTo>
                  <a:pt x="4167151" y="4219755"/>
                  <a:pt x="4163318" y="4209089"/>
                  <a:pt x="4159118" y="4200423"/>
                </a:cubicBezTo>
                <a:cubicBezTo>
                  <a:pt x="4154919" y="4191757"/>
                  <a:pt x="4149419" y="4184857"/>
                  <a:pt x="4142619" y="4179724"/>
                </a:cubicBezTo>
                <a:cubicBezTo>
                  <a:pt x="4135820" y="4174591"/>
                  <a:pt x="4126754" y="4171158"/>
                  <a:pt x="4115421" y="4169425"/>
                </a:cubicBezTo>
                <a:cubicBezTo>
                  <a:pt x="4133953" y="4164358"/>
                  <a:pt x="4147786" y="4155892"/>
                  <a:pt x="4156919" y="4144026"/>
                </a:cubicBezTo>
                <a:cubicBezTo>
                  <a:pt x="4166051" y="4132160"/>
                  <a:pt x="4170618" y="4117695"/>
                  <a:pt x="4170618" y="4100629"/>
                </a:cubicBezTo>
                <a:cubicBezTo>
                  <a:pt x="4170618" y="4082630"/>
                  <a:pt x="4166651" y="4068198"/>
                  <a:pt x="4158718" y="4057332"/>
                </a:cubicBezTo>
                <a:cubicBezTo>
                  <a:pt x="4150786" y="4046466"/>
                  <a:pt x="4140020" y="4038599"/>
                  <a:pt x="4126420" y="4033733"/>
                </a:cubicBezTo>
                <a:cubicBezTo>
                  <a:pt x="4112822" y="4028867"/>
                  <a:pt x="4097356" y="4026434"/>
                  <a:pt x="4080023" y="4026434"/>
                </a:cubicBezTo>
                <a:close/>
                <a:moveTo>
                  <a:pt x="3423105" y="4026434"/>
                </a:moveTo>
                <a:lnTo>
                  <a:pt x="3423105" y="4188624"/>
                </a:lnTo>
                <a:cubicBezTo>
                  <a:pt x="3423105" y="4212356"/>
                  <a:pt x="3427038" y="4232488"/>
                  <a:pt x="3434905" y="4249020"/>
                </a:cubicBezTo>
                <a:cubicBezTo>
                  <a:pt x="3442771" y="4265552"/>
                  <a:pt x="3455103" y="4278052"/>
                  <a:pt x="3471902" y="4286518"/>
                </a:cubicBezTo>
                <a:cubicBezTo>
                  <a:pt x="3488701" y="4294984"/>
                  <a:pt x="3510300" y="4299217"/>
                  <a:pt x="3536698" y="4299217"/>
                </a:cubicBezTo>
                <a:cubicBezTo>
                  <a:pt x="3563364" y="4299217"/>
                  <a:pt x="3585062" y="4294984"/>
                  <a:pt x="3601794" y="4286518"/>
                </a:cubicBezTo>
                <a:cubicBezTo>
                  <a:pt x="3618526" y="4278052"/>
                  <a:pt x="3630826" y="4265552"/>
                  <a:pt x="3638692" y="4249020"/>
                </a:cubicBezTo>
                <a:cubicBezTo>
                  <a:pt x="3646558" y="4232488"/>
                  <a:pt x="3650491" y="4212356"/>
                  <a:pt x="3650491" y="4188624"/>
                </a:cubicBezTo>
                <a:lnTo>
                  <a:pt x="3650491" y="4026434"/>
                </a:lnTo>
                <a:lnTo>
                  <a:pt x="3592695" y="4026434"/>
                </a:lnTo>
                <a:lnTo>
                  <a:pt x="3592695" y="4187224"/>
                </a:lnTo>
                <a:cubicBezTo>
                  <a:pt x="3592695" y="4209356"/>
                  <a:pt x="3588329" y="4225821"/>
                  <a:pt x="3579596" y="4236621"/>
                </a:cubicBezTo>
                <a:cubicBezTo>
                  <a:pt x="3570863" y="4247420"/>
                  <a:pt x="3556697" y="4252820"/>
                  <a:pt x="3537098" y="4252820"/>
                </a:cubicBezTo>
                <a:cubicBezTo>
                  <a:pt x="3517633" y="4252820"/>
                  <a:pt x="3503367" y="4247420"/>
                  <a:pt x="3494301" y="4236621"/>
                </a:cubicBezTo>
                <a:cubicBezTo>
                  <a:pt x="3485234" y="4225821"/>
                  <a:pt x="3480701" y="4209356"/>
                  <a:pt x="3480701" y="4187224"/>
                </a:cubicBezTo>
                <a:lnTo>
                  <a:pt x="3480701" y="4026434"/>
                </a:lnTo>
                <a:close/>
                <a:moveTo>
                  <a:pt x="1492707" y="4026434"/>
                </a:moveTo>
                <a:lnTo>
                  <a:pt x="1492707" y="4073231"/>
                </a:lnTo>
                <a:lnTo>
                  <a:pt x="1564702" y="4073231"/>
                </a:lnTo>
                <a:lnTo>
                  <a:pt x="1564702" y="4295617"/>
                </a:lnTo>
                <a:lnTo>
                  <a:pt x="1620899" y="4295617"/>
                </a:lnTo>
                <a:lnTo>
                  <a:pt x="1620899" y="4073231"/>
                </a:lnTo>
                <a:lnTo>
                  <a:pt x="1692494" y="4073231"/>
                </a:lnTo>
                <a:lnTo>
                  <a:pt x="1692494" y="4026434"/>
                </a:lnTo>
                <a:close/>
                <a:moveTo>
                  <a:pt x="6400774" y="4023034"/>
                </a:moveTo>
                <a:cubicBezTo>
                  <a:pt x="6381442" y="4023034"/>
                  <a:pt x="6364310" y="4025634"/>
                  <a:pt x="6349377" y="4030833"/>
                </a:cubicBezTo>
                <a:cubicBezTo>
                  <a:pt x="6334445" y="4036033"/>
                  <a:pt x="6322746" y="4044132"/>
                  <a:pt x="6314280" y="4055132"/>
                </a:cubicBezTo>
                <a:cubicBezTo>
                  <a:pt x="6305814" y="4066131"/>
                  <a:pt x="6301580" y="4080364"/>
                  <a:pt x="6301580" y="4097829"/>
                </a:cubicBezTo>
                <a:cubicBezTo>
                  <a:pt x="6301580" y="4114095"/>
                  <a:pt x="6305280" y="4127294"/>
                  <a:pt x="6312680" y="4137427"/>
                </a:cubicBezTo>
                <a:cubicBezTo>
                  <a:pt x="6320079" y="4147560"/>
                  <a:pt x="6330545" y="4155826"/>
                  <a:pt x="6344078" y="4162225"/>
                </a:cubicBezTo>
                <a:cubicBezTo>
                  <a:pt x="6357611" y="4168625"/>
                  <a:pt x="6373642" y="4174491"/>
                  <a:pt x="6392175" y="4179824"/>
                </a:cubicBezTo>
                <a:cubicBezTo>
                  <a:pt x="6408040" y="4184224"/>
                  <a:pt x="6420373" y="4188324"/>
                  <a:pt x="6429173" y="4192123"/>
                </a:cubicBezTo>
                <a:cubicBezTo>
                  <a:pt x="6437972" y="4195923"/>
                  <a:pt x="6444105" y="4200123"/>
                  <a:pt x="6447571" y="4204723"/>
                </a:cubicBezTo>
                <a:cubicBezTo>
                  <a:pt x="6451037" y="4209322"/>
                  <a:pt x="6452771" y="4215155"/>
                  <a:pt x="6452771" y="4222222"/>
                </a:cubicBezTo>
                <a:cubicBezTo>
                  <a:pt x="6452771" y="4229555"/>
                  <a:pt x="6450737" y="4235588"/>
                  <a:pt x="6446671" y="4240321"/>
                </a:cubicBezTo>
                <a:cubicBezTo>
                  <a:pt x="6442605" y="4245054"/>
                  <a:pt x="6436972" y="4248553"/>
                  <a:pt x="6429772" y="4250820"/>
                </a:cubicBezTo>
                <a:cubicBezTo>
                  <a:pt x="6422573" y="4253087"/>
                  <a:pt x="6414240" y="4254220"/>
                  <a:pt x="6404774" y="4254220"/>
                </a:cubicBezTo>
                <a:cubicBezTo>
                  <a:pt x="6394908" y="4254220"/>
                  <a:pt x="6386141" y="4252953"/>
                  <a:pt x="6378476" y="4250420"/>
                </a:cubicBezTo>
                <a:cubicBezTo>
                  <a:pt x="6370809" y="4247887"/>
                  <a:pt x="6364710" y="4243654"/>
                  <a:pt x="6360177" y="4237721"/>
                </a:cubicBezTo>
                <a:cubicBezTo>
                  <a:pt x="6355644" y="4231788"/>
                  <a:pt x="6353244" y="4223622"/>
                  <a:pt x="6352977" y="4213222"/>
                </a:cubicBezTo>
                <a:lnTo>
                  <a:pt x="6295381" y="4213222"/>
                </a:lnTo>
                <a:cubicBezTo>
                  <a:pt x="6295381" y="4233621"/>
                  <a:pt x="6300180" y="4250153"/>
                  <a:pt x="6309780" y="4262819"/>
                </a:cubicBezTo>
                <a:cubicBezTo>
                  <a:pt x="6319379" y="4275485"/>
                  <a:pt x="6332345" y="4284718"/>
                  <a:pt x="6348677" y="4290518"/>
                </a:cubicBezTo>
                <a:cubicBezTo>
                  <a:pt x="6365010" y="4296317"/>
                  <a:pt x="6383375" y="4299217"/>
                  <a:pt x="6403774" y="4299217"/>
                </a:cubicBezTo>
                <a:cubicBezTo>
                  <a:pt x="6424039" y="4299217"/>
                  <a:pt x="6442205" y="4296484"/>
                  <a:pt x="6458271" y="4291018"/>
                </a:cubicBezTo>
                <a:cubicBezTo>
                  <a:pt x="6474336" y="4285551"/>
                  <a:pt x="6487035" y="4276952"/>
                  <a:pt x="6496368" y="4265219"/>
                </a:cubicBezTo>
                <a:cubicBezTo>
                  <a:pt x="6505701" y="4253486"/>
                  <a:pt x="6510368" y="4238087"/>
                  <a:pt x="6510368" y="4219022"/>
                </a:cubicBezTo>
                <a:cubicBezTo>
                  <a:pt x="6510368" y="4201956"/>
                  <a:pt x="6507201" y="4188190"/>
                  <a:pt x="6500868" y="4177724"/>
                </a:cubicBezTo>
                <a:cubicBezTo>
                  <a:pt x="6494535" y="4167258"/>
                  <a:pt x="6484835" y="4158725"/>
                  <a:pt x="6471770" y="4152126"/>
                </a:cubicBezTo>
                <a:cubicBezTo>
                  <a:pt x="6458704" y="4145526"/>
                  <a:pt x="6441972" y="4139227"/>
                  <a:pt x="6421573" y="4133227"/>
                </a:cubicBezTo>
                <a:cubicBezTo>
                  <a:pt x="6404507" y="4128294"/>
                  <a:pt x="6391475" y="4123894"/>
                  <a:pt x="6382475" y="4120028"/>
                </a:cubicBezTo>
                <a:cubicBezTo>
                  <a:pt x="6373476" y="4116161"/>
                  <a:pt x="6367309" y="4112195"/>
                  <a:pt x="6363976" y="4108129"/>
                </a:cubicBezTo>
                <a:cubicBezTo>
                  <a:pt x="6360644" y="4104062"/>
                  <a:pt x="6358977" y="4099362"/>
                  <a:pt x="6358977" y="4094029"/>
                </a:cubicBezTo>
                <a:cubicBezTo>
                  <a:pt x="6358977" y="4084697"/>
                  <a:pt x="6362910" y="4077797"/>
                  <a:pt x="6370776" y="4073331"/>
                </a:cubicBezTo>
                <a:cubicBezTo>
                  <a:pt x="6378642" y="4068864"/>
                  <a:pt x="6388575" y="4066631"/>
                  <a:pt x="6400574" y="4066631"/>
                </a:cubicBezTo>
                <a:cubicBezTo>
                  <a:pt x="6412707" y="4066631"/>
                  <a:pt x="6423106" y="4069464"/>
                  <a:pt x="6431772" y="4075131"/>
                </a:cubicBezTo>
                <a:cubicBezTo>
                  <a:pt x="6440438" y="4080797"/>
                  <a:pt x="6444705" y="4089363"/>
                  <a:pt x="6444572" y="4100829"/>
                </a:cubicBezTo>
                <a:lnTo>
                  <a:pt x="6502168" y="4100829"/>
                </a:lnTo>
                <a:cubicBezTo>
                  <a:pt x="6502168" y="4083097"/>
                  <a:pt x="6497568" y="4068498"/>
                  <a:pt x="6488369" y="4057032"/>
                </a:cubicBezTo>
                <a:cubicBezTo>
                  <a:pt x="6479169" y="4045566"/>
                  <a:pt x="6466870" y="4037033"/>
                  <a:pt x="6451471" y="4031433"/>
                </a:cubicBezTo>
                <a:cubicBezTo>
                  <a:pt x="6436072" y="4025834"/>
                  <a:pt x="6419173" y="4023034"/>
                  <a:pt x="6400774" y="4023034"/>
                </a:cubicBezTo>
                <a:close/>
                <a:moveTo>
                  <a:pt x="9736348" y="4022834"/>
                </a:moveTo>
                <a:cubicBezTo>
                  <a:pt x="9708216" y="4022834"/>
                  <a:pt x="9684383" y="4028533"/>
                  <a:pt x="9664852" y="4039933"/>
                </a:cubicBezTo>
                <a:cubicBezTo>
                  <a:pt x="9645320" y="4051332"/>
                  <a:pt x="9630487" y="4067398"/>
                  <a:pt x="9620355" y="4088130"/>
                </a:cubicBezTo>
                <a:cubicBezTo>
                  <a:pt x="9610222" y="4108862"/>
                  <a:pt x="9605156" y="4133227"/>
                  <a:pt x="9605156" y="4161225"/>
                </a:cubicBezTo>
                <a:cubicBezTo>
                  <a:pt x="9605156" y="4189224"/>
                  <a:pt x="9610222" y="4213522"/>
                  <a:pt x="9620355" y="4234121"/>
                </a:cubicBezTo>
                <a:cubicBezTo>
                  <a:pt x="9630487" y="4254720"/>
                  <a:pt x="9645320" y="4270719"/>
                  <a:pt x="9664852" y="4282118"/>
                </a:cubicBezTo>
                <a:cubicBezTo>
                  <a:pt x="9684383" y="4293517"/>
                  <a:pt x="9708216" y="4299217"/>
                  <a:pt x="9736348" y="4299217"/>
                </a:cubicBezTo>
                <a:cubicBezTo>
                  <a:pt x="9764479" y="4299217"/>
                  <a:pt x="9788277" y="4293517"/>
                  <a:pt x="9807743" y="4282118"/>
                </a:cubicBezTo>
                <a:cubicBezTo>
                  <a:pt x="9827208" y="4270719"/>
                  <a:pt x="9842008" y="4254720"/>
                  <a:pt x="9852141" y="4234121"/>
                </a:cubicBezTo>
                <a:cubicBezTo>
                  <a:pt x="9862273" y="4213522"/>
                  <a:pt x="9867340" y="4189224"/>
                  <a:pt x="9867340" y="4161225"/>
                </a:cubicBezTo>
                <a:cubicBezTo>
                  <a:pt x="9867340" y="4133227"/>
                  <a:pt x="9862273" y="4108862"/>
                  <a:pt x="9852141" y="4088130"/>
                </a:cubicBezTo>
                <a:cubicBezTo>
                  <a:pt x="9842008" y="4067398"/>
                  <a:pt x="9827208" y="4051332"/>
                  <a:pt x="9807743" y="4039933"/>
                </a:cubicBezTo>
                <a:cubicBezTo>
                  <a:pt x="9788277" y="4028533"/>
                  <a:pt x="9764479" y="4022834"/>
                  <a:pt x="9736348" y="4022834"/>
                </a:cubicBezTo>
                <a:close/>
                <a:moveTo>
                  <a:pt x="2983123" y="4022834"/>
                </a:moveTo>
                <a:cubicBezTo>
                  <a:pt x="2954991" y="4022834"/>
                  <a:pt x="2931159" y="4028533"/>
                  <a:pt x="2911627" y="4039933"/>
                </a:cubicBezTo>
                <a:cubicBezTo>
                  <a:pt x="2892095" y="4051332"/>
                  <a:pt x="2877262" y="4067398"/>
                  <a:pt x="2867130" y="4088130"/>
                </a:cubicBezTo>
                <a:cubicBezTo>
                  <a:pt x="2856997" y="4108862"/>
                  <a:pt x="2851931" y="4133227"/>
                  <a:pt x="2851931" y="4161225"/>
                </a:cubicBezTo>
                <a:cubicBezTo>
                  <a:pt x="2851931" y="4189224"/>
                  <a:pt x="2856997" y="4213522"/>
                  <a:pt x="2867130" y="4234121"/>
                </a:cubicBezTo>
                <a:cubicBezTo>
                  <a:pt x="2877262" y="4254720"/>
                  <a:pt x="2892095" y="4270719"/>
                  <a:pt x="2911627" y="4282118"/>
                </a:cubicBezTo>
                <a:cubicBezTo>
                  <a:pt x="2931159" y="4293517"/>
                  <a:pt x="2954991" y="4299217"/>
                  <a:pt x="2983123" y="4299217"/>
                </a:cubicBezTo>
                <a:cubicBezTo>
                  <a:pt x="3011254" y="4299217"/>
                  <a:pt x="3035053" y="4293517"/>
                  <a:pt x="3054518" y="4282118"/>
                </a:cubicBezTo>
                <a:cubicBezTo>
                  <a:pt x="3073984" y="4270719"/>
                  <a:pt x="3088783" y="4254720"/>
                  <a:pt x="3098916" y="4234121"/>
                </a:cubicBezTo>
                <a:cubicBezTo>
                  <a:pt x="3109048" y="4213522"/>
                  <a:pt x="3114115" y="4189224"/>
                  <a:pt x="3114115" y="4161225"/>
                </a:cubicBezTo>
                <a:cubicBezTo>
                  <a:pt x="3114115" y="4133227"/>
                  <a:pt x="3109048" y="4108862"/>
                  <a:pt x="3098916" y="4088130"/>
                </a:cubicBezTo>
                <a:cubicBezTo>
                  <a:pt x="3088783" y="4067398"/>
                  <a:pt x="3073984" y="4051332"/>
                  <a:pt x="3054518" y="4039933"/>
                </a:cubicBezTo>
                <a:cubicBezTo>
                  <a:pt x="3035053" y="4028533"/>
                  <a:pt x="3011254" y="4022834"/>
                  <a:pt x="2983123" y="4022834"/>
                </a:cubicBezTo>
                <a:close/>
                <a:moveTo>
                  <a:pt x="2097298" y="4022834"/>
                </a:moveTo>
                <a:cubicBezTo>
                  <a:pt x="2069166" y="4022834"/>
                  <a:pt x="2045334" y="4028533"/>
                  <a:pt x="2025802" y="4039933"/>
                </a:cubicBezTo>
                <a:cubicBezTo>
                  <a:pt x="2006270" y="4051332"/>
                  <a:pt x="1991438" y="4067398"/>
                  <a:pt x="1981305" y="4088130"/>
                </a:cubicBezTo>
                <a:cubicBezTo>
                  <a:pt x="1971172" y="4108862"/>
                  <a:pt x="1966106" y="4133227"/>
                  <a:pt x="1966106" y="4161225"/>
                </a:cubicBezTo>
                <a:cubicBezTo>
                  <a:pt x="1966106" y="4189224"/>
                  <a:pt x="1971172" y="4213522"/>
                  <a:pt x="1981305" y="4234121"/>
                </a:cubicBezTo>
                <a:cubicBezTo>
                  <a:pt x="1991438" y="4254720"/>
                  <a:pt x="2006270" y="4270719"/>
                  <a:pt x="2025802" y="4282118"/>
                </a:cubicBezTo>
                <a:cubicBezTo>
                  <a:pt x="2045334" y="4293517"/>
                  <a:pt x="2069166" y="4299217"/>
                  <a:pt x="2097298" y="4299217"/>
                </a:cubicBezTo>
                <a:cubicBezTo>
                  <a:pt x="2125429" y="4299217"/>
                  <a:pt x="2149228" y="4293517"/>
                  <a:pt x="2168693" y="4282118"/>
                </a:cubicBezTo>
                <a:cubicBezTo>
                  <a:pt x="2188159" y="4270719"/>
                  <a:pt x="2202958" y="4254720"/>
                  <a:pt x="2213091" y="4234121"/>
                </a:cubicBezTo>
                <a:cubicBezTo>
                  <a:pt x="2223223" y="4213522"/>
                  <a:pt x="2228290" y="4189224"/>
                  <a:pt x="2228290" y="4161225"/>
                </a:cubicBezTo>
                <a:cubicBezTo>
                  <a:pt x="2228290" y="4133227"/>
                  <a:pt x="2223223" y="4108862"/>
                  <a:pt x="2213091" y="4088130"/>
                </a:cubicBezTo>
                <a:cubicBezTo>
                  <a:pt x="2202958" y="4067398"/>
                  <a:pt x="2188159" y="4051332"/>
                  <a:pt x="2168693" y="4039933"/>
                </a:cubicBezTo>
                <a:cubicBezTo>
                  <a:pt x="2149228" y="4028533"/>
                  <a:pt x="2125429" y="4022834"/>
                  <a:pt x="2097298" y="4022834"/>
                </a:cubicBezTo>
                <a:close/>
                <a:moveTo>
                  <a:pt x="7581356" y="2606983"/>
                </a:moveTo>
                <a:cubicBezTo>
                  <a:pt x="7653537" y="2606983"/>
                  <a:pt x="7711580" y="2625587"/>
                  <a:pt x="7755485" y="2662794"/>
                </a:cubicBezTo>
                <a:cubicBezTo>
                  <a:pt x="7799389" y="2700001"/>
                  <a:pt x="7831201" y="2749300"/>
                  <a:pt x="7850921" y="2810692"/>
                </a:cubicBezTo>
                <a:cubicBezTo>
                  <a:pt x="7870640" y="2872083"/>
                  <a:pt x="7880500" y="2938870"/>
                  <a:pt x="7880500" y="3011052"/>
                </a:cubicBezTo>
                <a:cubicBezTo>
                  <a:pt x="7880500" y="3082489"/>
                  <a:pt x="7870640" y="3148904"/>
                  <a:pt x="7850921" y="3210295"/>
                </a:cubicBezTo>
                <a:cubicBezTo>
                  <a:pt x="7831201" y="3271687"/>
                  <a:pt x="7799389" y="3320986"/>
                  <a:pt x="7755485" y="3358193"/>
                </a:cubicBezTo>
                <a:cubicBezTo>
                  <a:pt x="7711580" y="3395401"/>
                  <a:pt x="7653537" y="3414004"/>
                  <a:pt x="7581356" y="3414004"/>
                </a:cubicBezTo>
                <a:cubicBezTo>
                  <a:pt x="7509174" y="3414004"/>
                  <a:pt x="7451131" y="3396330"/>
                  <a:pt x="7407227" y="3360984"/>
                </a:cubicBezTo>
                <a:cubicBezTo>
                  <a:pt x="7363323" y="3325637"/>
                  <a:pt x="7331697" y="3277454"/>
                  <a:pt x="7312349" y="3216434"/>
                </a:cubicBezTo>
                <a:cubicBezTo>
                  <a:pt x="7293001" y="3155415"/>
                  <a:pt x="7283327" y="3086954"/>
                  <a:pt x="7283327" y="3011052"/>
                </a:cubicBezTo>
                <a:cubicBezTo>
                  <a:pt x="7283327" y="2935893"/>
                  <a:pt x="7293001" y="2867805"/>
                  <a:pt x="7312349" y="2806785"/>
                </a:cubicBezTo>
                <a:cubicBezTo>
                  <a:pt x="7331697" y="2745765"/>
                  <a:pt x="7363323" y="2697210"/>
                  <a:pt x="7407227" y="2661119"/>
                </a:cubicBezTo>
                <a:cubicBezTo>
                  <a:pt x="7451131" y="2625029"/>
                  <a:pt x="7509174" y="2606983"/>
                  <a:pt x="7581356" y="2606983"/>
                </a:cubicBezTo>
                <a:close/>
                <a:moveTo>
                  <a:pt x="10495336" y="2258725"/>
                </a:moveTo>
                <a:lnTo>
                  <a:pt x="10495336" y="3761145"/>
                </a:lnTo>
                <a:lnTo>
                  <a:pt x="11560201" y="3761145"/>
                </a:lnTo>
                <a:lnTo>
                  <a:pt x="11560201" y="3399493"/>
                </a:lnTo>
                <a:lnTo>
                  <a:pt x="10934007" y="3399493"/>
                </a:lnTo>
                <a:lnTo>
                  <a:pt x="10934007" y="3178483"/>
                </a:lnTo>
                <a:lnTo>
                  <a:pt x="11487647" y="3178483"/>
                </a:lnTo>
                <a:lnTo>
                  <a:pt x="11487647" y="2830225"/>
                </a:lnTo>
                <a:lnTo>
                  <a:pt x="10934007" y="2830225"/>
                </a:lnTo>
                <a:lnTo>
                  <a:pt x="10934007" y="2620378"/>
                </a:lnTo>
                <a:lnTo>
                  <a:pt x="11560201" y="2620378"/>
                </a:lnTo>
                <a:lnTo>
                  <a:pt x="11560201" y="2258725"/>
                </a:lnTo>
                <a:close/>
                <a:moveTo>
                  <a:pt x="8561761" y="2258725"/>
                </a:moveTo>
                <a:lnTo>
                  <a:pt x="8561761" y="3761145"/>
                </a:lnTo>
                <a:lnTo>
                  <a:pt x="8982572" y="3761145"/>
                </a:lnTo>
                <a:lnTo>
                  <a:pt x="8982572" y="2790467"/>
                </a:lnTo>
                <a:lnTo>
                  <a:pt x="9248231" y="3294569"/>
                </a:lnTo>
                <a:lnTo>
                  <a:pt x="9508308" y="3294569"/>
                </a:lnTo>
                <a:lnTo>
                  <a:pt x="9766152" y="2799253"/>
                </a:lnTo>
                <a:lnTo>
                  <a:pt x="9766152" y="3761145"/>
                </a:lnTo>
                <a:lnTo>
                  <a:pt x="10195894" y="3761145"/>
                </a:lnTo>
                <a:lnTo>
                  <a:pt x="10195894" y="2258725"/>
                </a:lnTo>
                <a:lnTo>
                  <a:pt x="9695831" y="2258725"/>
                </a:lnTo>
                <a:lnTo>
                  <a:pt x="9391672" y="2817842"/>
                </a:lnTo>
                <a:lnTo>
                  <a:pt x="9078566" y="2258725"/>
                </a:lnTo>
                <a:close/>
                <a:moveTo>
                  <a:pt x="4151687" y="2258725"/>
                </a:moveTo>
                <a:lnTo>
                  <a:pt x="4151687" y="3761145"/>
                </a:lnTo>
                <a:lnTo>
                  <a:pt x="5148463" y="3761145"/>
                </a:lnTo>
                <a:lnTo>
                  <a:pt x="5148463" y="3399493"/>
                </a:lnTo>
                <a:lnTo>
                  <a:pt x="4590358" y="3399493"/>
                </a:lnTo>
                <a:lnTo>
                  <a:pt x="4590358" y="2258725"/>
                </a:lnTo>
                <a:close/>
                <a:moveTo>
                  <a:pt x="2827711" y="2258725"/>
                </a:moveTo>
                <a:lnTo>
                  <a:pt x="2827711" y="3761145"/>
                </a:lnTo>
                <a:lnTo>
                  <a:pt x="3892577" y="3761145"/>
                </a:lnTo>
                <a:lnTo>
                  <a:pt x="3892577" y="3399493"/>
                </a:lnTo>
                <a:lnTo>
                  <a:pt x="3266383" y="3399493"/>
                </a:lnTo>
                <a:lnTo>
                  <a:pt x="3266383" y="3178483"/>
                </a:lnTo>
                <a:lnTo>
                  <a:pt x="3820024" y="3178483"/>
                </a:lnTo>
                <a:lnTo>
                  <a:pt x="3820024" y="2830225"/>
                </a:lnTo>
                <a:lnTo>
                  <a:pt x="3266383" y="2830225"/>
                </a:lnTo>
                <a:lnTo>
                  <a:pt x="3266383" y="2620378"/>
                </a:lnTo>
                <a:lnTo>
                  <a:pt x="3892577" y="2620378"/>
                </a:lnTo>
                <a:lnTo>
                  <a:pt x="3892577" y="2258725"/>
                </a:lnTo>
                <a:close/>
                <a:moveTo>
                  <a:pt x="448768" y="2258725"/>
                </a:moveTo>
                <a:lnTo>
                  <a:pt x="900834" y="3761145"/>
                </a:lnTo>
                <a:lnTo>
                  <a:pt x="1356248" y="3761145"/>
                </a:lnTo>
                <a:lnTo>
                  <a:pt x="1566096" y="2803436"/>
                </a:lnTo>
                <a:lnTo>
                  <a:pt x="1779292" y="3761145"/>
                </a:lnTo>
                <a:lnTo>
                  <a:pt x="2233590" y="3761145"/>
                </a:lnTo>
                <a:lnTo>
                  <a:pt x="2693469" y="2258725"/>
                </a:lnTo>
                <a:lnTo>
                  <a:pt x="2240287" y="2258725"/>
                </a:lnTo>
                <a:lnTo>
                  <a:pt x="2014812" y="3228713"/>
                </a:lnTo>
                <a:lnTo>
                  <a:pt x="1779292" y="2258725"/>
                </a:lnTo>
                <a:lnTo>
                  <a:pt x="1362945" y="2258725"/>
                </a:lnTo>
                <a:lnTo>
                  <a:pt x="1125192" y="3228713"/>
                </a:lnTo>
                <a:lnTo>
                  <a:pt x="898601" y="2258725"/>
                </a:lnTo>
                <a:close/>
                <a:moveTo>
                  <a:pt x="7581356" y="2238634"/>
                </a:moveTo>
                <a:cubicBezTo>
                  <a:pt x="7425086" y="2238634"/>
                  <a:pt x="7291141" y="2269329"/>
                  <a:pt x="7179520" y="2330721"/>
                </a:cubicBezTo>
                <a:cubicBezTo>
                  <a:pt x="7067899" y="2392113"/>
                  <a:pt x="6982323" y="2480479"/>
                  <a:pt x="6922791" y="2595821"/>
                </a:cubicBezTo>
                <a:cubicBezTo>
                  <a:pt x="6863260" y="2711163"/>
                  <a:pt x="6833494" y="2849573"/>
                  <a:pt x="6833494" y="3011052"/>
                </a:cubicBezTo>
                <a:cubicBezTo>
                  <a:pt x="6833494" y="3171786"/>
                  <a:pt x="6863260" y="3309638"/>
                  <a:pt x="6922791" y="3424608"/>
                </a:cubicBezTo>
                <a:cubicBezTo>
                  <a:pt x="6982323" y="3539577"/>
                  <a:pt x="7067899" y="3627758"/>
                  <a:pt x="7179520" y="3689150"/>
                </a:cubicBezTo>
                <a:cubicBezTo>
                  <a:pt x="7291141" y="3750541"/>
                  <a:pt x="7425086" y="3781237"/>
                  <a:pt x="7581356" y="3781237"/>
                </a:cubicBezTo>
                <a:cubicBezTo>
                  <a:pt x="7738369" y="3781237"/>
                  <a:pt x="7872687" y="3750541"/>
                  <a:pt x="7984308" y="3689150"/>
                </a:cubicBezTo>
                <a:cubicBezTo>
                  <a:pt x="8095929" y="3627758"/>
                  <a:pt x="8181505" y="3539577"/>
                  <a:pt x="8241036" y="3424608"/>
                </a:cubicBezTo>
                <a:cubicBezTo>
                  <a:pt x="8300568" y="3309638"/>
                  <a:pt x="8330333" y="3171786"/>
                  <a:pt x="8330333" y="3011052"/>
                </a:cubicBezTo>
                <a:cubicBezTo>
                  <a:pt x="8330333" y="2849573"/>
                  <a:pt x="8300568" y="2711163"/>
                  <a:pt x="8241036" y="2595821"/>
                </a:cubicBezTo>
                <a:cubicBezTo>
                  <a:pt x="8181505" y="2480479"/>
                  <a:pt x="8095929" y="2392113"/>
                  <a:pt x="7984308" y="2330721"/>
                </a:cubicBezTo>
                <a:cubicBezTo>
                  <a:pt x="7872687" y="2269329"/>
                  <a:pt x="7738369" y="2238634"/>
                  <a:pt x="7581356" y="2238634"/>
                </a:cubicBezTo>
                <a:close/>
                <a:moveTo>
                  <a:pt x="5962106" y="2238634"/>
                </a:moveTo>
                <a:cubicBezTo>
                  <a:pt x="5814766" y="2238634"/>
                  <a:pt x="5684914" y="2269329"/>
                  <a:pt x="5572548" y="2330721"/>
                </a:cubicBezTo>
                <a:cubicBezTo>
                  <a:pt x="5460183" y="2392113"/>
                  <a:pt x="5372374" y="2480479"/>
                  <a:pt x="5309123" y="2595821"/>
                </a:cubicBezTo>
                <a:cubicBezTo>
                  <a:pt x="5245870" y="2711163"/>
                  <a:pt x="5214245" y="2849573"/>
                  <a:pt x="5214245" y="3011052"/>
                </a:cubicBezTo>
                <a:cubicBezTo>
                  <a:pt x="5214245" y="3171786"/>
                  <a:pt x="5245870" y="3309638"/>
                  <a:pt x="5309123" y="3424608"/>
                </a:cubicBezTo>
                <a:cubicBezTo>
                  <a:pt x="5372374" y="3539577"/>
                  <a:pt x="5460183" y="3627758"/>
                  <a:pt x="5572548" y="3689150"/>
                </a:cubicBezTo>
                <a:cubicBezTo>
                  <a:pt x="5684914" y="3750541"/>
                  <a:pt x="5814766" y="3781237"/>
                  <a:pt x="5962106" y="3781237"/>
                </a:cubicBezTo>
                <a:cubicBezTo>
                  <a:pt x="6116143" y="3781237"/>
                  <a:pt x="6244693" y="3756680"/>
                  <a:pt x="6347757" y="3707567"/>
                </a:cubicBezTo>
                <a:cubicBezTo>
                  <a:pt x="6450820" y="3658454"/>
                  <a:pt x="6529513" y="3588133"/>
                  <a:pt x="6583835" y="3496603"/>
                </a:cubicBezTo>
                <a:cubicBezTo>
                  <a:pt x="6638158" y="3405074"/>
                  <a:pt x="6668295" y="3296057"/>
                  <a:pt x="6674248" y="3169553"/>
                </a:cubicBezTo>
                <a:lnTo>
                  <a:pt x="6222183" y="3169553"/>
                </a:lnTo>
                <a:cubicBezTo>
                  <a:pt x="6217718" y="3243968"/>
                  <a:pt x="6194092" y="3303313"/>
                  <a:pt x="6151304" y="3347589"/>
                </a:cubicBezTo>
                <a:cubicBezTo>
                  <a:pt x="6108515" y="3391865"/>
                  <a:pt x="6045450" y="3414004"/>
                  <a:pt x="5962106" y="3414004"/>
                </a:cubicBezTo>
                <a:cubicBezTo>
                  <a:pt x="5889924" y="3414004"/>
                  <a:pt x="5831881" y="3396144"/>
                  <a:pt x="5787977" y="3360426"/>
                </a:cubicBezTo>
                <a:cubicBezTo>
                  <a:pt x="5744073" y="3324707"/>
                  <a:pt x="5712447" y="3276338"/>
                  <a:pt x="5693099" y="3215319"/>
                </a:cubicBezTo>
                <a:cubicBezTo>
                  <a:pt x="5673751" y="3154299"/>
                  <a:pt x="5664077" y="3086210"/>
                  <a:pt x="5664077" y="3011052"/>
                </a:cubicBezTo>
                <a:cubicBezTo>
                  <a:pt x="5664077" y="2935893"/>
                  <a:pt x="5673751" y="2867805"/>
                  <a:pt x="5693099" y="2806785"/>
                </a:cubicBezTo>
                <a:cubicBezTo>
                  <a:pt x="5712447" y="2745765"/>
                  <a:pt x="5744073" y="2697210"/>
                  <a:pt x="5787977" y="2661119"/>
                </a:cubicBezTo>
                <a:cubicBezTo>
                  <a:pt x="5831881" y="2625029"/>
                  <a:pt x="5889924" y="2606983"/>
                  <a:pt x="5962106" y="2606983"/>
                </a:cubicBezTo>
                <a:cubicBezTo>
                  <a:pt x="6014196" y="2606983"/>
                  <a:pt x="6058472" y="2614983"/>
                  <a:pt x="6094935" y="2630982"/>
                </a:cubicBezTo>
                <a:cubicBezTo>
                  <a:pt x="6131398" y="2646981"/>
                  <a:pt x="6160419" y="2670422"/>
                  <a:pt x="6181999" y="2701303"/>
                </a:cubicBezTo>
                <a:cubicBezTo>
                  <a:pt x="6203579" y="2732185"/>
                  <a:pt x="6217718" y="2769950"/>
                  <a:pt x="6224415" y="2814599"/>
                </a:cubicBezTo>
                <a:lnTo>
                  <a:pt x="6677597" y="2814599"/>
                </a:lnTo>
                <a:cubicBezTo>
                  <a:pt x="6676853" y="2694048"/>
                  <a:pt x="6644483" y="2590798"/>
                  <a:pt x="6580487" y="2504850"/>
                </a:cubicBezTo>
                <a:cubicBezTo>
                  <a:pt x="6516491" y="2418902"/>
                  <a:pt x="6430728" y="2353045"/>
                  <a:pt x="6323200" y="2307280"/>
                </a:cubicBezTo>
                <a:cubicBezTo>
                  <a:pt x="6215672" y="2261516"/>
                  <a:pt x="6095307" y="2238634"/>
                  <a:pt x="5962106" y="223863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46000">
                <a:schemeClr val="tx1"/>
              </a:gs>
              <a:gs pos="100000">
                <a:schemeClr val="tx1"/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k-SK"/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4537125F-A11A-AB1F-C8A4-1BAB5E987B06}"/>
              </a:ext>
            </a:extLst>
          </p:cNvPr>
          <p:cNvSpPr/>
          <p:nvPr/>
        </p:nvSpPr>
        <p:spPr>
          <a:xfrm>
            <a:off x="-1525" y="0"/>
            <a:ext cx="12193525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">
                <a:schemeClr val="tx1">
                  <a:alpha val="3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2" name="Obrázok 1">
            <a:extLst>
              <a:ext uri="{FF2B5EF4-FFF2-40B4-BE49-F238E27FC236}">
                <a16:creationId xmlns:a16="http://schemas.microsoft.com/office/drawing/2014/main" id="{341B8CA2-E249-3A42-F43F-DDD53A63D2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84" b="30168"/>
          <a:stretch>
            <a:fillRect/>
          </a:stretch>
        </p:blipFill>
        <p:spPr>
          <a:xfrm>
            <a:off x="7545386" y="4744251"/>
            <a:ext cx="3955433" cy="156429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9" name="BlokTextu 8">
            <a:extLst>
              <a:ext uri="{FF2B5EF4-FFF2-40B4-BE49-F238E27FC236}">
                <a16:creationId xmlns:a16="http://schemas.microsoft.com/office/drawing/2014/main" id="{8EB8FCE6-081C-1206-27E0-3A9DCE74A731}"/>
              </a:ext>
            </a:extLst>
          </p:cNvPr>
          <p:cNvSpPr txBox="1"/>
          <p:nvPr/>
        </p:nvSpPr>
        <p:spPr>
          <a:xfrm>
            <a:off x="510104" y="549453"/>
            <a:ext cx="931969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000" b="1" dirty="0">
                <a:solidFill>
                  <a:schemeClr val="bg1"/>
                </a:solidFill>
              </a:rPr>
              <a:t>EHM INDUSTRIAL SERVICES: </a:t>
            </a:r>
          </a:p>
          <a:p>
            <a:r>
              <a:rPr lang="sk-SK" sz="4000" b="1" dirty="0" err="1">
                <a:solidFill>
                  <a:schemeClr val="bg1"/>
                </a:solidFill>
              </a:rPr>
              <a:t>We</a:t>
            </a:r>
            <a:r>
              <a:rPr lang="sk-SK" sz="4000" b="1" dirty="0">
                <a:solidFill>
                  <a:schemeClr val="bg1"/>
                </a:solidFill>
              </a:rPr>
              <a:t> are </a:t>
            </a:r>
            <a:r>
              <a:rPr lang="sk-SK" sz="4000" b="1" dirty="0" err="1">
                <a:solidFill>
                  <a:schemeClr val="bg1"/>
                </a:solidFill>
              </a:rPr>
              <a:t>building</a:t>
            </a:r>
            <a:r>
              <a:rPr lang="sk-SK" sz="4000" b="1" dirty="0">
                <a:solidFill>
                  <a:schemeClr val="bg1"/>
                </a:solidFill>
              </a:rPr>
              <a:t> </a:t>
            </a:r>
            <a:r>
              <a:rPr lang="sk-SK" sz="4000" b="1" dirty="0" err="1">
                <a:solidFill>
                  <a:schemeClr val="bg1"/>
                </a:solidFill>
              </a:rPr>
              <a:t>the</a:t>
            </a:r>
            <a:r>
              <a:rPr lang="sk-SK" sz="4000" b="1" dirty="0">
                <a:solidFill>
                  <a:schemeClr val="bg1"/>
                </a:solidFill>
              </a:rPr>
              <a:t> </a:t>
            </a:r>
            <a:r>
              <a:rPr lang="sk-SK" sz="4000" b="1" dirty="0" err="1">
                <a:solidFill>
                  <a:schemeClr val="bg1"/>
                </a:solidFill>
              </a:rPr>
              <a:t>future</a:t>
            </a:r>
            <a:r>
              <a:rPr lang="sk-SK" sz="4000" b="1" dirty="0">
                <a:solidFill>
                  <a:schemeClr val="bg1"/>
                </a:solidFill>
              </a:rPr>
              <a:t> of </a:t>
            </a:r>
            <a:r>
              <a:rPr lang="sk-SK" sz="4000" b="1" dirty="0" err="1">
                <a:solidFill>
                  <a:schemeClr val="bg1"/>
                </a:solidFill>
              </a:rPr>
              <a:t>industry</a:t>
            </a:r>
            <a:endParaRPr lang="sk-SK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2677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33EB81-4164-C4B6-A8F3-9F3C64554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ok 12">
            <a:extLst>
              <a:ext uri="{FF2B5EF4-FFF2-40B4-BE49-F238E27FC236}">
                <a16:creationId xmlns:a16="http://schemas.microsoft.com/office/drawing/2014/main" id="{06C967DD-8BE8-F8D0-3162-DCD674C6AB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73" b="-688"/>
          <a:stretch>
            <a:fillRect/>
          </a:stretch>
        </p:blipFill>
        <p:spPr>
          <a:xfrm>
            <a:off x="0" y="0"/>
            <a:ext cx="12286052" cy="7614128"/>
          </a:xfrm>
          <a:prstGeom prst="rect">
            <a:avLst/>
          </a:prstGeom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id="{9336579C-AAFA-A4A5-31D3-DCB574659C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77" b="26736"/>
          <a:stretch>
            <a:fillRect/>
          </a:stretch>
        </p:blipFill>
        <p:spPr>
          <a:xfrm>
            <a:off x="-15324962" y="-169158"/>
            <a:ext cx="12703628" cy="7783286"/>
          </a:xfrm>
          <a:prstGeom prst="rect">
            <a:avLst/>
          </a:prstGeom>
        </p:spPr>
      </p:pic>
      <p:pic>
        <p:nvPicPr>
          <p:cNvPr id="12" name="Obrázok 11">
            <a:extLst>
              <a:ext uri="{FF2B5EF4-FFF2-40B4-BE49-F238E27FC236}">
                <a16:creationId xmlns:a16="http://schemas.microsoft.com/office/drawing/2014/main" id="{4F56ADD9-3CD7-4DE3-8DFF-68167F0F27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8676" y="-8579031"/>
            <a:ext cx="12193524" cy="870966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E5422E5-3879-D74F-2D8B-0B3A8B84B5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01F62D1D-CCD6-6BDE-7969-E0D3412714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64" r="3911" b="27853"/>
          <a:stretch>
            <a:fillRect/>
          </a:stretch>
        </p:blipFill>
        <p:spPr>
          <a:xfrm>
            <a:off x="14310918" y="4961238"/>
            <a:ext cx="629021" cy="263047"/>
          </a:xfrm>
          <a:prstGeom prst="rect">
            <a:avLst/>
          </a:prstGeom>
        </p:spPr>
      </p:pic>
      <p:sp>
        <p:nvSpPr>
          <p:cNvPr id="5" name="Voľný tvar: obrazec 4">
            <a:extLst>
              <a:ext uri="{FF2B5EF4-FFF2-40B4-BE49-F238E27FC236}">
                <a16:creationId xmlns:a16="http://schemas.microsoft.com/office/drawing/2014/main" id="{F89A3340-A7DC-6E00-822B-396A8A738BFC}"/>
              </a:ext>
            </a:extLst>
          </p:cNvPr>
          <p:cNvSpPr/>
          <p:nvPr/>
        </p:nvSpPr>
        <p:spPr>
          <a:xfrm>
            <a:off x="-14084808" y="798529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8388174" y="4082030"/>
                </a:moveTo>
                <a:lnTo>
                  <a:pt x="8423172" y="4189824"/>
                </a:lnTo>
                <a:lnTo>
                  <a:pt x="8353176" y="4189824"/>
                </a:lnTo>
                <a:close/>
                <a:moveTo>
                  <a:pt x="5358927" y="4073031"/>
                </a:moveTo>
                <a:lnTo>
                  <a:pt x="5407324" y="4073031"/>
                </a:lnTo>
                <a:cubicBezTo>
                  <a:pt x="5419190" y="4073031"/>
                  <a:pt x="5428723" y="4076031"/>
                  <a:pt x="5435922" y="4082030"/>
                </a:cubicBezTo>
                <a:cubicBezTo>
                  <a:pt x="5443121" y="4088030"/>
                  <a:pt x="5446721" y="4096963"/>
                  <a:pt x="5446721" y="4108829"/>
                </a:cubicBezTo>
                <a:cubicBezTo>
                  <a:pt x="5446721" y="4116961"/>
                  <a:pt x="5444988" y="4123828"/>
                  <a:pt x="5441522" y="4129427"/>
                </a:cubicBezTo>
                <a:cubicBezTo>
                  <a:pt x="5438055" y="4135027"/>
                  <a:pt x="5433155" y="4139227"/>
                  <a:pt x="5426823" y="4142027"/>
                </a:cubicBezTo>
                <a:cubicBezTo>
                  <a:pt x="5420490" y="4144826"/>
                  <a:pt x="5412923" y="4146226"/>
                  <a:pt x="5404124" y="4146226"/>
                </a:cubicBezTo>
                <a:lnTo>
                  <a:pt x="5358927" y="4146226"/>
                </a:lnTo>
                <a:close/>
                <a:moveTo>
                  <a:pt x="4025427" y="4073031"/>
                </a:moveTo>
                <a:lnTo>
                  <a:pt x="4073824" y="4073031"/>
                </a:lnTo>
                <a:cubicBezTo>
                  <a:pt x="4085690" y="4073031"/>
                  <a:pt x="4095222" y="4076031"/>
                  <a:pt x="4102422" y="4082030"/>
                </a:cubicBezTo>
                <a:cubicBezTo>
                  <a:pt x="4109622" y="4088030"/>
                  <a:pt x="4113221" y="4096963"/>
                  <a:pt x="4113221" y="4108829"/>
                </a:cubicBezTo>
                <a:cubicBezTo>
                  <a:pt x="4113221" y="4116961"/>
                  <a:pt x="4111488" y="4123828"/>
                  <a:pt x="4108021" y="4129427"/>
                </a:cubicBezTo>
                <a:cubicBezTo>
                  <a:pt x="4104555" y="4135027"/>
                  <a:pt x="4099656" y="4139227"/>
                  <a:pt x="4093322" y="4142027"/>
                </a:cubicBezTo>
                <a:cubicBezTo>
                  <a:pt x="4086990" y="4144826"/>
                  <a:pt x="4079423" y="4146226"/>
                  <a:pt x="4070624" y="4146226"/>
                </a:cubicBezTo>
                <a:lnTo>
                  <a:pt x="4025427" y="4146226"/>
                </a:lnTo>
                <a:close/>
                <a:moveTo>
                  <a:pt x="4854102" y="4071831"/>
                </a:moveTo>
                <a:lnTo>
                  <a:pt x="4898299" y="4071831"/>
                </a:lnTo>
                <a:cubicBezTo>
                  <a:pt x="4910965" y="4071831"/>
                  <a:pt x="4921431" y="4075231"/>
                  <a:pt x="4929697" y="4082030"/>
                </a:cubicBezTo>
                <a:cubicBezTo>
                  <a:pt x="4937963" y="4088830"/>
                  <a:pt x="4942096" y="4099296"/>
                  <a:pt x="4942096" y="4113428"/>
                </a:cubicBezTo>
                <a:cubicBezTo>
                  <a:pt x="4942096" y="4127027"/>
                  <a:pt x="4938063" y="4137293"/>
                  <a:pt x="4929997" y="4144226"/>
                </a:cubicBezTo>
                <a:cubicBezTo>
                  <a:pt x="4921931" y="4151159"/>
                  <a:pt x="4911365" y="4154626"/>
                  <a:pt x="4898299" y="4154626"/>
                </a:cubicBezTo>
                <a:lnTo>
                  <a:pt x="4854102" y="4154626"/>
                </a:lnTo>
                <a:close/>
                <a:moveTo>
                  <a:pt x="9736348" y="4069631"/>
                </a:moveTo>
                <a:cubicBezTo>
                  <a:pt x="9753813" y="4069631"/>
                  <a:pt x="9767878" y="4073764"/>
                  <a:pt x="9778545" y="4082030"/>
                </a:cubicBezTo>
                <a:cubicBezTo>
                  <a:pt x="9789211" y="4090296"/>
                  <a:pt x="9797010" y="4101362"/>
                  <a:pt x="9801944" y="4115228"/>
                </a:cubicBezTo>
                <a:cubicBezTo>
                  <a:pt x="9806876" y="4129094"/>
                  <a:pt x="9809343" y="4144426"/>
                  <a:pt x="9809343" y="4161225"/>
                </a:cubicBezTo>
                <a:cubicBezTo>
                  <a:pt x="9809343" y="4177758"/>
                  <a:pt x="9806876" y="4192957"/>
                  <a:pt x="9801944" y="4206823"/>
                </a:cubicBezTo>
                <a:cubicBezTo>
                  <a:pt x="9797010" y="4220688"/>
                  <a:pt x="9789211" y="4231754"/>
                  <a:pt x="9778545" y="4240021"/>
                </a:cubicBezTo>
                <a:cubicBezTo>
                  <a:pt x="9767878" y="4248287"/>
                  <a:pt x="9753813" y="4252420"/>
                  <a:pt x="9736348" y="4252420"/>
                </a:cubicBezTo>
                <a:cubicBezTo>
                  <a:pt x="9718749" y="4252420"/>
                  <a:pt x="9704582" y="4248287"/>
                  <a:pt x="9693850" y="4240021"/>
                </a:cubicBezTo>
                <a:cubicBezTo>
                  <a:pt x="9683117" y="4231754"/>
                  <a:pt x="9675318" y="4220688"/>
                  <a:pt x="9670452" y="4206823"/>
                </a:cubicBezTo>
                <a:cubicBezTo>
                  <a:pt x="9665585" y="4192957"/>
                  <a:pt x="9663152" y="4177758"/>
                  <a:pt x="9663152" y="4161225"/>
                </a:cubicBezTo>
                <a:cubicBezTo>
                  <a:pt x="9663152" y="4144426"/>
                  <a:pt x="9665585" y="4129094"/>
                  <a:pt x="9670452" y="4115228"/>
                </a:cubicBezTo>
                <a:cubicBezTo>
                  <a:pt x="9675318" y="4101362"/>
                  <a:pt x="9683117" y="4090296"/>
                  <a:pt x="9693850" y="4082030"/>
                </a:cubicBezTo>
                <a:cubicBezTo>
                  <a:pt x="9704582" y="4073764"/>
                  <a:pt x="9718749" y="4069631"/>
                  <a:pt x="9736348" y="4069631"/>
                </a:cubicBezTo>
                <a:close/>
                <a:moveTo>
                  <a:pt x="2983123" y="4069631"/>
                </a:moveTo>
                <a:cubicBezTo>
                  <a:pt x="3000588" y="4069631"/>
                  <a:pt x="3014654" y="4073764"/>
                  <a:pt x="3025320" y="4082030"/>
                </a:cubicBezTo>
                <a:cubicBezTo>
                  <a:pt x="3035986" y="4090296"/>
                  <a:pt x="3043786" y="4101362"/>
                  <a:pt x="3048719" y="4115228"/>
                </a:cubicBezTo>
                <a:cubicBezTo>
                  <a:pt x="3053652" y="4129094"/>
                  <a:pt x="3056118" y="4144426"/>
                  <a:pt x="3056118" y="4161225"/>
                </a:cubicBezTo>
                <a:cubicBezTo>
                  <a:pt x="3056118" y="4177758"/>
                  <a:pt x="3053652" y="4192957"/>
                  <a:pt x="3048719" y="4206823"/>
                </a:cubicBezTo>
                <a:cubicBezTo>
                  <a:pt x="3043786" y="4220688"/>
                  <a:pt x="3035986" y="4231754"/>
                  <a:pt x="3025320" y="4240021"/>
                </a:cubicBezTo>
                <a:cubicBezTo>
                  <a:pt x="3014654" y="4248287"/>
                  <a:pt x="3000588" y="4252420"/>
                  <a:pt x="2983123" y="4252420"/>
                </a:cubicBezTo>
                <a:cubicBezTo>
                  <a:pt x="2965524" y="4252420"/>
                  <a:pt x="2951358" y="4248287"/>
                  <a:pt x="2940625" y="4240021"/>
                </a:cubicBezTo>
                <a:cubicBezTo>
                  <a:pt x="2929893" y="4231754"/>
                  <a:pt x="2922093" y="4220688"/>
                  <a:pt x="2917227" y="4206823"/>
                </a:cubicBezTo>
                <a:cubicBezTo>
                  <a:pt x="2912360" y="4192957"/>
                  <a:pt x="2909927" y="4177758"/>
                  <a:pt x="2909927" y="4161225"/>
                </a:cubicBezTo>
                <a:cubicBezTo>
                  <a:pt x="2909927" y="4144426"/>
                  <a:pt x="2912360" y="4129094"/>
                  <a:pt x="2917227" y="4115228"/>
                </a:cubicBezTo>
                <a:cubicBezTo>
                  <a:pt x="2922093" y="4101362"/>
                  <a:pt x="2929893" y="4090296"/>
                  <a:pt x="2940625" y="4082030"/>
                </a:cubicBezTo>
                <a:cubicBezTo>
                  <a:pt x="2951358" y="4073764"/>
                  <a:pt x="2965524" y="4069631"/>
                  <a:pt x="2983123" y="4069631"/>
                </a:cubicBezTo>
                <a:close/>
                <a:moveTo>
                  <a:pt x="2097298" y="4069631"/>
                </a:moveTo>
                <a:cubicBezTo>
                  <a:pt x="2114763" y="4069631"/>
                  <a:pt x="2128829" y="4073764"/>
                  <a:pt x="2139495" y="4082030"/>
                </a:cubicBezTo>
                <a:cubicBezTo>
                  <a:pt x="2150161" y="4090296"/>
                  <a:pt x="2157961" y="4101362"/>
                  <a:pt x="2162894" y="4115228"/>
                </a:cubicBezTo>
                <a:cubicBezTo>
                  <a:pt x="2167827" y="4129094"/>
                  <a:pt x="2170293" y="4144426"/>
                  <a:pt x="2170293" y="4161225"/>
                </a:cubicBezTo>
                <a:cubicBezTo>
                  <a:pt x="2170293" y="4177758"/>
                  <a:pt x="2167827" y="4192957"/>
                  <a:pt x="2162894" y="4206823"/>
                </a:cubicBezTo>
                <a:cubicBezTo>
                  <a:pt x="2157961" y="4220688"/>
                  <a:pt x="2150161" y="4231754"/>
                  <a:pt x="2139495" y="4240021"/>
                </a:cubicBezTo>
                <a:cubicBezTo>
                  <a:pt x="2128829" y="4248287"/>
                  <a:pt x="2114763" y="4252420"/>
                  <a:pt x="2097298" y="4252420"/>
                </a:cubicBezTo>
                <a:cubicBezTo>
                  <a:pt x="2079699" y="4252420"/>
                  <a:pt x="2065533" y="4248287"/>
                  <a:pt x="2054800" y="4240021"/>
                </a:cubicBezTo>
                <a:cubicBezTo>
                  <a:pt x="2044068" y="4231754"/>
                  <a:pt x="2036268" y="4220688"/>
                  <a:pt x="2031402" y="4206823"/>
                </a:cubicBezTo>
                <a:cubicBezTo>
                  <a:pt x="2026535" y="4192957"/>
                  <a:pt x="2024102" y="4177758"/>
                  <a:pt x="2024102" y="4161225"/>
                </a:cubicBezTo>
                <a:cubicBezTo>
                  <a:pt x="2024102" y="4144426"/>
                  <a:pt x="2026535" y="4129094"/>
                  <a:pt x="2031402" y="4115228"/>
                </a:cubicBezTo>
                <a:cubicBezTo>
                  <a:pt x="2036268" y="4101362"/>
                  <a:pt x="2044068" y="4090296"/>
                  <a:pt x="2054800" y="4082030"/>
                </a:cubicBezTo>
                <a:cubicBezTo>
                  <a:pt x="2065533" y="4073764"/>
                  <a:pt x="2079699" y="4069631"/>
                  <a:pt x="2097298" y="4069631"/>
                </a:cubicBezTo>
                <a:close/>
                <a:moveTo>
                  <a:pt x="10170004" y="4026434"/>
                </a:moveTo>
                <a:lnTo>
                  <a:pt x="10170004" y="4295617"/>
                </a:lnTo>
                <a:lnTo>
                  <a:pt x="10222601" y="4295617"/>
                </a:lnTo>
                <a:lnTo>
                  <a:pt x="10222601" y="4113028"/>
                </a:lnTo>
                <a:lnTo>
                  <a:pt x="10346594" y="4295617"/>
                </a:lnTo>
                <a:lnTo>
                  <a:pt x="10401790" y="4295617"/>
                </a:lnTo>
                <a:lnTo>
                  <a:pt x="10401790" y="4026434"/>
                </a:lnTo>
                <a:lnTo>
                  <a:pt x="10348793" y="4026434"/>
                </a:lnTo>
                <a:lnTo>
                  <a:pt x="10348793" y="4207823"/>
                </a:lnTo>
                <a:lnTo>
                  <a:pt x="10225001" y="4026434"/>
                </a:lnTo>
                <a:close/>
                <a:moveTo>
                  <a:pt x="9246080" y="4026434"/>
                </a:moveTo>
                <a:lnTo>
                  <a:pt x="9246080" y="4295617"/>
                </a:lnTo>
                <a:lnTo>
                  <a:pt x="9302276" y="4295617"/>
                </a:lnTo>
                <a:lnTo>
                  <a:pt x="9302276" y="4026434"/>
                </a:lnTo>
                <a:close/>
                <a:moveTo>
                  <a:pt x="8760281" y="4026434"/>
                </a:moveTo>
                <a:lnTo>
                  <a:pt x="8760281" y="4073231"/>
                </a:lnTo>
                <a:lnTo>
                  <a:pt x="8832276" y="4073231"/>
                </a:lnTo>
                <a:lnTo>
                  <a:pt x="8832276" y="4295617"/>
                </a:lnTo>
                <a:lnTo>
                  <a:pt x="8888474" y="4295617"/>
                </a:lnTo>
                <a:lnTo>
                  <a:pt x="8888474" y="4073231"/>
                </a:lnTo>
                <a:lnTo>
                  <a:pt x="8960069" y="4073231"/>
                </a:lnTo>
                <a:lnTo>
                  <a:pt x="8960069" y="4026434"/>
                </a:lnTo>
                <a:close/>
                <a:moveTo>
                  <a:pt x="8358776" y="4026434"/>
                </a:moveTo>
                <a:lnTo>
                  <a:pt x="8261982" y="4295617"/>
                </a:lnTo>
                <a:lnTo>
                  <a:pt x="8319978" y="4295617"/>
                </a:lnTo>
                <a:lnTo>
                  <a:pt x="8339777" y="4236421"/>
                </a:lnTo>
                <a:lnTo>
                  <a:pt x="8436970" y="4236421"/>
                </a:lnTo>
                <a:lnTo>
                  <a:pt x="8456170" y="4295617"/>
                </a:lnTo>
                <a:lnTo>
                  <a:pt x="8514766" y="4295617"/>
                </a:lnTo>
                <a:lnTo>
                  <a:pt x="8417772" y="4026434"/>
                </a:lnTo>
                <a:close/>
                <a:moveTo>
                  <a:pt x="7826831" y="4026434"/>
                </a:moveTo>
                <a:lnTo>
                  <a:pt x="7826831" y="4073231"/>
                </a:lnTo>
                <a:lnTo>
                  <a:pt x="7898827" y="4073231"/>
                </a:lnTo>
                <a:lnTo>
                  <a:pt x="7898827" y="4295617"/>
                </a:lnTo>
                <a:lnTo>
                  <a:pt x="7955024" y="4295617"/>
                </a:lnTo>
                <a:lnTo>
                  <a:pt x="7955024" y="4073231"/>
                </a:lnTo>
                <a:lnTo>
                  <a:pt x="8026619" y="4073231"/>
                </a:lnTo>
                <a:lnTo>
                  <a:pt x="8026619" y="4026434"/>
                </a:lnTo>
                <a:close/>
                <a:moveTo>
                  <a:pt x="7312505" y="4026434"/>
                </a:moveTo>
                <a:lnTo>
                  <a:pt x="7312505" y="4295617"/>
                </a:lnTo>
                <a:lnTo>
                  <a:pt x="7365101" y="4295617"/>
                </a:lnTo>
                <a:lnTo>
                  <a:pt x="7365101" y="4113028"/>
                </a:lnTo>
                <a:lnTo>
                  <a:pt x="7489094" y="4295617"/>
                </a:lnTo>
                <a:lnTo>
                  <a:pt x="7544290" y="4295617"/>
                </a:lnTo>
                <a:lnTo>
                  <a:pt x="7544290" y="4026434"/>
                </a:lnTo>
                <a:lnTo>
                  <a:pt x="7491294" y="4026434"/>
                </a:lnTo>
                <a:lnTo>
                  <a:pt x="7491294" y="4207823"/>
                </a:lnTo>
                <a:lnTo>
                  <a:pt x="7367501" y="4026434"/>
                </a:lnTo>
                <a:close/>
                <a:moveTo>
                  <a:pt x="6817205" y="4026434"/>
                </a:moveTo>
                <a:lnTo>
                  <a:pt x="6817205" y="4295617"/>
                </a:lnTo>
                <a:lnTo>
                  <a:pt x="6997794" y="4295617"/>
                </a:lnTo>
                <a:lnTo>
                  <a:pt x="6997794" y="4249020"/>
                </a:lnTo>
                <a:lnTo>
                  <a:pt x="6873401" y="4249020"/>
                </a:lnTo>
                <a:lnTo>
                  <a:pt x="6873401" y="4180624"/>
                </a:lnTo>
                <a:lnTo>
                  <a:pt x="6986194" y="4180624"/>
                </a:lnTo>
                <a:lnTo>
                  <a:pt x="6986194" y="4135627"/>
                </a:lnTo>
                <a:lnTo>
                  <a:pt x="6873401" y="4135627"/>
                </a:lnTo>
                <a:lnTo>
                  <a:pt x="6873401" y="4073031"/>
                </a:lnTo>
                <a:lnTo>
                  <a:pt x="6997794" y="4073031"/>
                </a:lnTo>
                <a:lnTo>
                  <a:pt x="6997794" y="4026434"/>
                </a:lnTo>
                <a:close/>
                <a:moveTo>
                  <a:pt x="5817080" y="4026434"/>
                </a:moveTo>
                <a:lnTo>
                  <a:pt x="5817080" y="4295617"/>
                </a:lnTo>
                <a:lnTo>
                  <a:pt x="5997669" y="4295617"/>
                </a:lnTo>
                <a:lnTo>
                  <a:pt x="5997669" y="4249020"/>
                </a:lnTo>
                <a:lnTo>
                  <a:pt x="5873276" y="4249020"/>
                </a:lnTo>
                <a:lnTo>
                  <a:pt x="5873276" y="4180624"/>
                </a:lnTo>
                <a:lnTo>
                  <a:pt x="5986070" y="4180624"/>
                </a:lnTo>
                <a:lnTo>
                  <a:pt x="5986070" y="4135627"/>
                </a:lnTo>
                <a:lnTo>
                  <a:pt x="5873276" y="4135627"/>
                </a:lnTo>
                <a:lnTo>
                  <a:pt x="5873276" y="4073031"/>
                </a:lnTo>
                <a:lnTo>
                  <a:pt x="5997669" y="4073031"/>
                </a:lnTo>
                <a:lnTo>
                  <a:pt x="5997669" y="4026434"/>
                </a:lnTo>
                <a:close/>
                <a:moveTo>
                  <a:pt x="5302730" y="4026434"/>
                </a:moveTo>
                <a:lnTo>
                  <a:pt x="5302730" y="4295617"/>
                </a:lnTo>
                <a:lnTo>
                  <a:pt x="5358927" y="4295617"/>
                </a:lnTo>
                <a:lnTo>
                  <a:pt x="5358927" y="4192623"/>
                </a:lnTo>
                <a:lnTo>
                  <a:pt x="5402724" y="4192623"/>
                </a:lnTo>
                <a:cubicBezTo>
                  <a:pt x="5413123" y="4192623"/>
                  <a:pt x="5421290" y="4194457"/>
                  <a:pt x="5427223" y="4198123"/>
                </a:cubicBezTo>
                <a:cubicBezTo>
                  <a:pt x="5433155" y="4201790"/>
                  <a:pt x="5437855" y="4207356"/>
                  <a:pt x="5441321" y="4214822"/>
                </a:cubicBezTo>
                <a:cubicBezTo>
                  <a:pt x="5444788" y="4222288"/>
                  <a:pt x="5447854" y="4231888"/>
                  <a:pt x="5450521" y="4243620"/>
                </a:cubicBezTo>
                <a:lnTo>
                  <a:pt x="5463120" y="4295617"/>
                </a:lnTo>
                <a:lnTo>
                  <a:pt x="5521917" y="4295617"/>
                </a:lnTo>
                <a:lnTo>
                  <a:pt x="5504118" y="4232421"/>
                </a:lnTo>
                <a:cubicBezTo>
                  <a:pt x="5500652" y="4219755"/>
                  <a:pt x="5496818" y="4209089"/>
                  <a:pt x="5492619" y="4200423"/>
                </a:cubicBezTo>
                <a:cubicBezTo>
                  <a:pt x="5488419" y="4191757"/>
                  <a:pt x="5482919" y="4184857"/>
                  <a:pt x="5476119" y="4179724"/>
                </a:cubicBezTo>
                <a:cubicBezTo>
                  <a:pt x="5469320" y="4174591"/>
                  <a:pt x="5460253" y="4171158"/>
                  <a:pt x="5448921" y="4169425"/>
                </a:cubicBezTo>
                <a:cubicBezTo>
                  <a:pt x="5467454" y="4164358"/>
                  <a:pt x="5481286" y="4155892"/>
                  <a:pt x="5490418" y="4144026"/>
                </a:cubicBezTo>
                <a:cubicBezTo>
                  <a:pt x="5499551" y="4132160"/>
                  <a:pt x="5504118" y="4117695"/>
                  <a:pt x="5504118" y="4100629"/>
                </a:cubicBezTo>
                <a:cubicBezTo>
                  <a:pt x="5504118" y="4082630"/>
                  <a:pt x="5500151" y="4068198"/>
                  <a:pt x="5492218" y="4057332"/>
                </a:cubicBezTo>
                <a:cubicBezTo>
                  <a:pt x="5484286" y="4046466"/>
                  <a:pt x="5473519" y="4038599"/>
                  <a:pt x="5459921" y="4033733"/>
                </a:cubicBezTo>
                <a:cubicBezTo>
                  <a:pt x="5446321" y="4028867"/>
                  <a:pt x="5430855" y="4026434"/>
                  <a:pt x="5413523" y="4026434"/>
                </a:cubicBezTo>
                <a:close/>
                <a:moveTo>
                  <a:pt x="4797905" y="4026434"/>
                </a:moveTo>
                <a:lnTo>
                  <a:pt x="4797905" y="4295617"/>
                </a:lnTo>
                <a:lnTo>
                  <a:pt x="4854102" y="4295617"/>
                </a:lnTo>
                <a:lnTo>
                  <a:pt x="4854102" y="4199823"/>
                </a:lnTo>
                <a:lnTo>
                  <a:pt x="4903498" y="4199823"/>
                </a:lnTo>
                <a:cubicBezTo>
                  <a:pt x="4921230" y="4199823"/>
                  <a:pt x="4937397" y="4196723"/>
                  <a:pt x="4951996" y="4190524"/>
                </a:cubicBezTo>
                <a:cubicBezTo>
                  <a:pt x="4966594" y="4184324"/>
                  <a:pt x="4978227" y="4174825"/>
                  <a:pt x="4986893" y="4162025"/>
                </a:cubicBezTo>
                <a:cubicBezTo>
                  <a:pt x="4995560" y="4149226"/>
                  <a:pt x="4999892" y="4133027"/>
                  <a:pt x="4999892" y="4113428"/>
                </a:cubicBezTo>
                <a:cubicBezTo>
                  <a:pt x="4999892" y="4093563"/>
                  <a:pt x="4995560" y="4077230"/>
                  <a:pt x="4986893" y="4064431"/>
                </a:cubicBezTo>
                <a:cubicBezTo>
                  <a:pt x="4978227" y="4051632"/>
                  <a:pt x="4966594" y="4042099"/>
                  <a:pt x="4951996" y="4035833"/>
                </a:cubicBezTo>
                <a:cubicBezTo>
                  <a:pt x="4937397" y="4029567"/>
                  <a:pt x="4921230" y="4026434"/>
                  <a:pt x="4903498" y="4026434"/>
                </a:cubicBezTo>
                <a:close/>
                <a:moveTo>
                  <a:pt x="3969230" y="4026434"/>
                </a:moveTo>
                <a:lnTo>
                  <a:pt x="3969230" y="4295617"/>
                </a:lnTo>
                <a:lnTo>
                  <a:pt x="4025427" y="4295617"/>
                </a:lnTo>
                <a:lnTo>
                  <a:pt x="4025427" y="4192623"/>
                </a:lnTo>
                <a:lnTo>
                  <a:pt x="4069224" y="4192623"/>
                </a:lnTo>
                <a:cubicBezTo>
                  <a:pt x="4079623" y="4192623"/>
                  <a:pt x="4087789" y="4194457"/>
                  <a:pt x="4093722" y="4198123"/>
                </a:cubicBezTo>
                <a:cubicBezTo>
                  <a:pt x="4099656" y="4201790"/>
                  <a:pt x="4104355" y="4207356"/>
                  <a:pt x="4107822" y="4214822"/>
                </a:cubicBezTo>
                <a:cubicBezTo>
                  <a:pt x="4111288" y="4222288"/>
                  <a:pt x="4114355" y="4231888"/>
                  <a:pt x="4117021" y="4243620"/>
                </a:cubicBezTo>
                <a:lnTo>
                  <a:pt x="4129620" y="4295617"/>
                </a:lnTo>
                <a:lnTo>
                  <a:pt x="4188417" y="4295617"/>
                </a:lnTo>
                <a:lnTo>
                  <a:pt x="4170618" y="4232421"/>
                </a:lnTo>
                <a:cubicBezTo>
                  <a:pt x="4167151" y="4219755"/>
                  <a:pt x="4163318" y="4209089"/>
                  <a:pt x="4159118" y="4200423"/>
                </a:cubicBezTo>
                <a:cubicBezTo>
                  <a:pt x="4154919" y="4191757"/>
                  <a:pt x="4149419" y="4184857"/>
                  <a:pt x="4142619" y="4179724"/>
                </a:cubicBezTo>
                <a:cubicBezTo>
                  <a:pt x="4135820" y="4174591"/>
                  <a:pt x="4126754" y="4171158"/>
                  <a:pt x="4115421" y="4169425"/>
                </a:cubicBezTo>
                <a:cubicBezTo>
                  <a:pt x="4133953" y="4164358"/>
                  <a:pt x="4147786" y="4155892"/>
                  <a:pt x="4156919" y="4144026"/>
                </a:cubicBezTo>
                <a:cubicBezTo>
                  <a:pt x="4166051" y="4132160"/>
                  <a:pt x="4170618" y="4117695"/>
                  <a:pt x="4170618" y="4100629"/>
                </a:cubicBezTo>
                <a:cubicBezTo>
                  <a:pt x="4170618" y="4082630"/>
                  <a:pt x="4166651" y="4068198"/>
                  <a:pt x="4158718" y="4057332"/>
                </a:cubicBezTo>
                <a:cubicBezTo>
                  <a:pt x="4150786" y="4046466"/>
                  <a:pt x="4140020" y="4038599"/>
                  <a:pt x="4126420" y="4033733"/>
                </a:cubicBezTo>
                <a:cubicBezTo>
                  <a:pt x="4112822" y="4028867"/>
                  <a:pt x="4097356" y="4026434"/>
                  <a:pt x="4080023" y="4026434"/>
                </a:cubicBezTo>
                <a:close/>
                <a:moveTo>
                  <a:pt x="3423105" y="4026434"/>
                </a:moveTo>
                <a:lnTo>
                  <a:pt x="3423105" y="4188624"/>
                </a:lnTo>
                <a:cubicBezTo>
                  <a:pt x="3423105" y="4212356"/>
                  <a:pt x="3427038" y="4232488"/>
                  <a:pt x="3434905" y="4249020"/>
                </a:cubicBezTo>
                <a:cubicBezTo>
                  <a:pt x="3442771" y="4265552"/>
                  <a:pt x="3455103" y="4278052"/>
                  <a:pt x="3471902" y="4286518"/>
                </a:cubicBezTo>
                <a:cubicBezTo>
                  <a:pt x="3488701" y="4294984"/>
                  <a:pt x="3510300" y="4299217"/>
                  <a:pt x="3536698" y="4299217"/>
                </a:cubicBezTo>
                <a:cubicBezTo>
                  <a:pt x="3563364" y="4299217"/>
                  <a:pt x="3585062" y="4294984"/>
                  <a:pt x="3601794" y="4286518"/>
                </a:cubicBezTo>
                <a:cubicBezTo>
                  <a:pt x="3618526" y="4278052"/>
                  <a:pt x="3630826" y="4265552"/>
                  <a:pt x="3638692" y="4249020"/>
                </a:cubicBezTo>
                <a:cubicBezTo>
                  <a:pt x="3646558" y="4232488"/>
                  <a:pt x="3650491" y="4212356"/>
                  <a:pt x="3650491" y="4188624"/>
                </a:cubicBezTo>
                <a:lnTo>
                  <a:pt x="3650491" y="4026434"/>
                </a:lnTo>
                <a:lnTo>
                  <a:pt x="3592695" y="4026434"/>
                </a:lnTo>
                <a:lnTo>
                  <a:pt x="3592695" y="4187224"/>
                </a:lnTo>
                <a:cubicBezTo>
                  <a:pt x="3592695" y="4209356"/>
                  <a:pt x="3588329" y="4225821"/>
                  <a:pt x="3579596" y="4236621"/>
                </a:cubicBezTo>
                <a:cubicBezTo>
                  <a:pt x="3570863" y="4247420"/>
                  <a:pt x="3556697" y="4252820"/>
                  <a:pt x="3537098" y="4252820"/>
                </a:cubicBezTo>
                <a:cubicBezTo>
                  <a:pt x="3517633" y="4252820"/>
                  <a:pt x="3503367" y="4247420"/>
                  <a:pt x="3494301" y="4236621"/>
                </a:cubicBezTo>
                <a:cubicBezTo>
                  <a:pt x="3485234" y="4225821"/>
                  <a:pt x="3480701" y="4209356"/>
                  <a:pt x="3480701" y="4187224"/>
                </a:cubicBezTo>
                <a:lnTo>
                  <a:pt x="3480701" y="4026434"/>
                </a:lnTo>
                <a:close/>
                <a:moveTo>
                  <a:pt x="1492707" y="4026434"/>
                </a:moveTo>
                <a:lnTo>
                  <a:pt x="1492707" y="4073231"/>
                </a:lnTo>
                <a:lnTo>
                  <a:pt x="1564702" y="4073231"/>
                </a:lnTo>
                <a:lnTo>
                  <a:pt x="1564702" y="4295617"/>
                </a:lnTo>
                <a:lnTo>
                  <a:pt x="1620899" y="4295617"/>
                </a:lnTo>
                <a:lnTo>
                  <a:pt x="1620899" y="4073231"/>
                </a:lnTo>
                <a:lnTo>
                  <a:pt x="1692494" y="4073231"/>
                </a:lnTo>
                <a:lnTo>
                  <a:pt x="1692494" y="4026434"/>
                </a:lnTo>
                <a:close/>
                <a:moveTo>
                  <a:pt x="6400774" y="4023034"/>
                </a:moveTo>
                <a:cubicBezTo>
                  <a:pt x="6381442" y="4023034"/>
                  <a:pt x="6364310" y="4025634"/>
                  <a:pt x="6349377" y="4030833"/>
                </a:cubicBezTo>
                <a:cubicBezTo>
                  <a:pt x="6334445" y="4036033"/>
                  <a:pt x="6322746" y="4044132"/>
                  <a:pt x="6314280" y="4055132"/>
                </a:cubicBezTo>
                <a:cubicBezTo>
                  <a:pt x="6305814" y="4066131"/>
                  <a:pt x="6301580" y="4080364"/>
                  <a:pt x="6301580" y="4097829"/>
                </a:cubicBezTo>
                <a:cubicBezTo>
                  <a:pt x="6301580" y="4114095"/>
                  <a:pt x="6305280" y="4127294"/>
                  <a:pt x="6312680" y="4137427"/>
                </a:cubicBezTo>
                <a:cubicBezTo>
                  <a:pt x="6320079" y="4147560"/>
                  <a:pt x="6330545" y="4155826"/>
                  <a:pt x="6344078" y="4162225"/>
                </a:cubicBezTo>
                <a:cubicBezTo>
                  <a:pt x="6357611" y="4168625"/>
                  <a:pt x="6373642" y="4174491"/>
                  <a:pt x="6392175" y="4179824"/>
                </a:cubicBezTo>
                <a:cubicBezTo>
                  <a:pt x="6408040" y="4184224"/>
                  <a:pt x="6420373" y="4188324"/>
                  <a:pt x="6429173" y="4192123"/>
                </a:cubicBezTo>
                <a:cubicBezTo>
                  <a:pt x="6437972" y="4195923"/>
                  <a:pt x="6444105" y="4200123"/>
                  <a:pt x="6447571" y="4204723"/>
                </a:cubicBezTo>
                <a:cubicBezTo>
                  <a:pt x="6451037" y="4209322"/>
                  <a:pt x="6452771" y="4215155"/>
                  <a:pt x="6452771" y="4222222"/>
                </a:cubicBezTo>
                <a:cubicBezTo>
                  <a:pt x="6452771" y="4229555"/>
                  <a:pt x="6450737" y="4235588"/>
                  <a:pt x="6446671" y="4240321"/>
                </a:cubicBezTo>
                <a:cubicBezTo>
                  <a:pt x="6442605" y="4245054"/>
                  <a:pt x="6436972" y="4248553"/>
                  <a:pt x="6429772" y="4250820"/>
                </a:cubicBezTo>
                <a:cubicBezTo>
                  <a:pt x="6422573" y="4253087"/>
                  <a:pt x="6414240" y="4254220"/>
                  <a:pt x="6404774" y="4254220"/>
                </a:cubicBezTo>
                <a:cubicBezTo>
                  <a:pt x="6394908" y="4254220"/>
                  <a:pt x="6386141" y="4252953"/>
                  <a:pt x="6378476" y="4250420"/>
                </a:cubicBezTo>
                <a:cubicBezTo>
                  <a:pt x="6370809" y="4247887"/>
                  <a:pt x="6364710" y="4243654"/>
                  <a:pt x="6360177" y="4237721"/>
                </a:cubicBezTo>
                <a:cubicBezTo>
                  <a:pt x="6355644" y="4231788"/>
                  <a:pt x="6353244" y="4223622"/>
                  <a:pt x="6352977" y="4213222"/>
                </a:cubicBezTo>
                <a:lnTo>
                  <a:pt x="6295381" y="4213222"/>
                </a:lnTo>
                <a:cubicBezTo>
                  <a:pt x="6295381" y="4233621"/>
                  <a:pt x="6300180" y="4250153"/>
                  <a:pt x="6309780" y="4262819"/>
                </a:cubicBezTo>
                <a:cubicBezTo>
                  <a:pt x="6319379" y="4275485"/>
                  <a:pt x="6332345" y="4284718"/>
                  <a:pt x="6348677" y="4290518"/>
                </a:cubicBezTo>
                <a:cubicBezTo>
                  <a:pt x="6365010" y="4296317"/>
                  <a:pt x="6383375" y="4299217"/>
                  <a:pt x="6403774" y="4299217"/>
                </a:cubicBezTo>
                <a:cubicBezTo>
                  <a:pt x="6424039" y="4299217"/>
                  <a:pt x="6442205" y="4296484"/>
                  <a:pt x="6458271" y="4291018"/>
                </a:cubicBezTo>
                <a:cubicBezTo>
                  <a:pt x="6474336" y="4285551"/>
                  <a:pt x="6487035" y="4276952"/>
                  <a:pt x="6496368" y="4265219"/>
                </a:cubicBezTo>
                <a:cubicBezTo>
                  <a:pt x="6505701" y="4253486"/>
                  <a:pt x="6510368" y="4238087"/>
                  <a:pt x="6510368" y="4219022"/>
                </a:cubicBezTo>
                <a:cubicBezTo>
                  <a:pt x="6510368" y="4201956"/>
                  <a:pt x="6507201" y="4188190"/>
                  <a:pt x="6500868" y="4177724"/>
                </a:cubicBezTo>
                <a:cubicBezTo>
                  <a:pt x="6494535" y="4167258"/>
                  <a:pt x="6484835" y="4158725"/>
                  <a:pt x="6471770" y="4152126"/>
                </a:cubicBezTo>
                <a:cubicBezTo>
                  <a:pt x="6458704" y="4145526"/>
                  <a:pt x="6441972" y="4139227"/>
                  <a:pt x="6421573" y="4133227"/>
                </a:cubicBezTo>
                <a:cubicBezTo>
                  <a:pt x="6404507" y="4128294"/>
                  <a:pt x="6391475" y="4123894"/>
                  <a:pt x="6382475" y="4120028"/>
                </a:cubicBezTo>
                <a:cubicBezTo>
                  <a:pt x="6373476" y="4116161"/>
                  <a:pt x="6367309" y="4112195"/>
                  <a:pt x="6363976" y="4108129"/>
                </a:cubicBezTo>
                <a:cubicBezTo>
                  <a:pt x="6360644" y="4104062"/>
                  <a:pt x="6358977" y="4099362"/>
                  <a:pt x="6358977" y="4094029"/>
                </a:cubicBezTo>
                <a:cubicBezTo>
                  <a:pt x="6358977" y="4084697"/>
                  <a:pt x="6362910" y="4077797"/>
                  <a:pt x="6370776" y="4073331"/>
                </a:cubicBezTo>
                <a:cubicBezTo>
                  <a:pt x="6378642" y="4068864"/>
                  <a:pt x="6388575" y="4066631"/>
                  <a:pt x="6400574" y="4066631"/>
                </a:cubicBezTo>
                <a:cubicBezTo>
                  <a:pt x="6412707" y="4066631"/>
                  <a:pt x="6423106" y="4069464"/>
                  <a:pt x="6431772" y="4075131"/>
                </a:cubicBezTo>
                <a:cubicBezTo>
                  <a:pt x="6440438" y="4080797"/>
                  <a:pt x="6444705" y="4089363"/>
                  <a:pt x="6444572" y="4100829"/>
                </a:cubicBezTo>
                <a:lnTo>
                  <a:pt x="6502168" y="4100829"/>
                </a:lnTo>
                <a:cubicBezTo>
                  <a:pt x="6502168" y="4083097"/>
                  <a:pt x="6497568" y="4068498"/>
                  <a:pt x="6488369" y="4057032"/>
                </a:cubicBezTo>
                <a:cubicBezTo>
                  <a:pt x="6479169" y="4045566"/>
                  <a:pt x="6466870" y="4037033"/>
                  <a:pt x="6451471" y="4031433"/>
                </a:cubicBezTo>
                <a:cubicBezTo>
                  <a:pt x="6436072" y="4025834"/>
                  <a:pt x="6419173" y="4023034"/>
                  <a:pt x="6400774" y="4023034"/>
                </a:cubicBezTo>
                <a:close/>
                <a:moveTo>
                  <a:pt x="9736348" y="4022834"/>
                </a:moveTo>
                <a:cubicBezTo>
                  <a:pt x="9708216" y="4022834"/>
                  <a:pt x="9684383" y="4028533"/>
                  <a:pt x="9664852" y="4039933"/>
                </a:cubicBezTo>
                <a:cubicBezTo>
                  <a:pt x="9645320" y="4051332"/>
                  <a:pt x="9630487" y="4067398"/>
                  <a:pt x="9620355" y="4088130"/>
                </a:cubicBezTo>
                <a:cubicBezTo>
                  <a:pt x="9610222" y="4108862"/>
                  <a:pt x="9605156" y="4133227"/>
                  <a:pt x="9605156" y="4161225"/>
                </a:cubicBezTo>
                <a:cubicBezTo>
                  <a:pt x="9605156" y="4189224"/>
                  <a:pt x="9610222" y="4213522"/>
                  <a:pt x="9620355" y="4234121"/>
                </a:cubicBezTo>
                <a:cubicBezTo>
                  <a:pt x="9630487" y="4254720"/>
                  <a:pt x="9645320" y="4270719"/>
                  <a:pt x="9664852" y="4282118"/>
                </a:cubicBezTo>
                <a:cubicBezTo>
                  <a:pt x="9684383" y="4293517"/>
                  <a:pt x="9708216" y="4299217"/>
                  <a:pt x="9736348" y="4299217"/>
                </a:cubicBezTo>
                <a:cubicBezTo>
                  <a:pt x="9764479" y="4299217"/>
                  <a:pt x="9788277" y="4293517"/>
                  <a:pt x="9807743" y="4282118"/>
                </a:cubicBezTo>
                <a:cubicBezTo>
                  <a:pt x="9827208" y="4270719"/>
                  <a:pt x="9842008" y="4254720"/>
                  <a:pt x="9852141" y="4234121"/>
                </a:cubicBezTo>
                <a:cubicBezTo>
                  <a:pt x="9862273" y="4213522"/>
                  <a:pt x="9867340" y="4189224"/>
                  <a:pt x="9867340" y="4161225"/>
                </a:cubicBezTo>
                <a:cubicBezTo>
                  <a:pt x="9867340" y="4133227"/>
                  <a:pt x="9862273" y="4108862"/>
                  <a:pt x="9852141" y="4088130"/>
                </a:cubicBezTo>
                <a:cubicBezTo>
                  <a:pt x="9842008" y="4067398"/>
                  <a:pt x="9827208" y="4051332"/>
                  <a:pt x="9807743" y="4039933"/>
                </a:cubicBezTo>
                <a:cubicBezTo>
                  <a:pt x="9788277" y="4028533"/>
                  <a:pt x="9764479" y="4022834"/>
                  <a:pt x="9736348" y="4022834"/>
                </a:cubicBezTo>
                <a:close/>
                <a:moveTo>
                  <a:pt x="2983123" y="4022834"/>
                </a:moveTo>
                <a:cubicBezTo>
                  <a:pt x="2954991" y="4022834"/>
                  <a:pt x="2931159" y="4028533"/>
                  <a:pt x="2911627" y="4039933"/>
                </a:cubicBezTo>
                <a:cubicBezTo>
                  <a:pt x="2892095" y="4051332"/>
                  <a:pt x="2877262" y="4067398"/>
                  <a:pt x="2867130" y="4088130"/>
                </a:cubicBezTo>
                <a:cubicBezTo>
                  <a:pt x="2856997" y="4108862"/>
                  <a:pt x="2851931" y="4133227"/>
                  <a:pt x="2851931" y="4161225"/>
                </a:cubicBezTo>
                <a:cubicBezTo>
                  <a:pt x="2851931" y="4189224"/>
                  <a:pt x="2856997" y="4213522"/>
                  <a:pt x="2867130" y="4234121"/>
                </a:cubicBezTo>
                <a:cubicBezTo>
                  <a:pt x="2877262" y="4254720"/>
                  <a:pt x="2892095" y="4270719"/>
                  <a:pt x="2911627" y="4282118"/>
                </a:cubicBezTo>
                <a:cubicBezTo>
                  <a:pt x="2931159" y="4293517"/>
                  <a:pt x="2954991" y="4299217"/>
                  <a:pt x="2983123" y="4299217"/>
                </a:cubicBezTo>
                <a:cubicBezTo>
                  <a:pt x="3011254" y="4299217"/>
                  <a:pt x="3035053" y="4293517"/>
                  <a:pt x="3054518" y="4282118"/>
                </a:cubicBezTo>
                <a:cubicBezTo>
                  <a:pt x="3073984" y="4270719"/>
                  <a:pt x="3088783" y="4254720"/>
                  <a:pt x="3098916" y="4234121"/>
                </a:cubicBezTo>
                <a:cubicBezTo>
                  <a:pt x="3109048" y="4213522"/>
                  <a:pt x="3114115" y="4189224"/>
                  <a:pt x="3114115" y="4161225"/>
                </a:cubicBezTo>
                <a:cubicBezTo>
                  <a:pt x="3114115" y="4133227"/>
                  <a:pt x="3109048" y="4108862"/>
                  <a:pt x="3098916" y="4088130"/>
                </a:cubicBezTo>
                <a:cubicBezTo>
                  <a:pt x="3088783" y="4067398"/>
                  <a:pt x="3073984" y="4051332"/>
                  <a:pt x="3054518" y="4039933"/>
                </a:cubicBezTo>
                <a:cubicBezTo>
                  <a:pt x="3035053" y="4028533"/>
                  <a:pt x="3011254" y="4022834"/>
                  <a:pt x="2983123" y="4022834"/>
                </a:cubicBezTo>
                <a:close/>
                <a:moveTo>
                  <a:pt x="2097298" y="4022834"/>
                </a:moveTo>
                <a:cubicBezTo>
                  <a:pt x="2069166" y="4022834"/>
                  <a:pt x="2045334" y="4028533"/>
                  <a:pt x="2025802" y="4039933"/>
                </a:cubicBezTo>
                <a:cubicBezTo>
                  <a:pt x="2006270" y="4051332"/>
                  <a:pt x="1991438" y="4067398"/>
                  <a:pt x="1981305" y="4088130"/>
                </a:cubicBezTo>
                <a:cubicBezTo>
                  <a:pt x="1971172" y="4108862"/>
                  <a:pt x="1966106" y="4133227"/>
                  <a:pt x="1966106" y="4161225"/>
                </a:cubicBezTo>
                <a:cubicBezTo>
                  <a:pt x="1966106" y="4189224"/>
                  <a:pt x="1971172" y="4213522"/>
                  <a:pt x="1981305" y="4234121"/>
                </a:cubicBezTo>
                <a:cubicBezTo>
                  <a:pt x="1991438" y="4254720"/>
                  <a:pt x="2006270" y="4270719"/>
                  <a:pt x="2025802" y="4282118"/>
                </a:cubicBezTo>
                <a:cubicBezTo>
                  <a:pt x="2045334" y="4293517"/>
                  <a:pt x="2069166" y="4299217"/>
                  <a:pt x="2097298" y="4299217"/>
                </a:cubicBezTo>
                <a:cubicBezTo>
                  <a:pt x="2125429" y="4299217"/>
                  <a:pt x="2149228" y="4293517"/>
                  <a:pt x="2168693" y="4282118"/>
                </a:cubicBezTo>
                <a:cubicBezTo>
                  <a:pt x="2188159" y="4270719"/>
                  <a:pt x="2202958" y="4254720"/>
                  <a:pt x="2213091" y="4234121"/>
                </a:cubicBezTo>
                <a:cubicBezTo>
                  <a:pt x="2223223" y="4213522"/>
                  <a:pt x="2228290" y="4189224"/>
                  <a:pt x="2228290" y="4161225"/>
                </a:cubicBezTo>
                <a:cubicBezTo>
                  <a:pt x="2228290" y="4133227"/>
                  <a:pt x="2223223" y="4108862"/>
                  <a:pt x="2213091" y="4088130"/>
                </a:cubicBezTo>
                <a:cubicBezTo>
                  <a:pt x="2202958" y="4067398"/>
                  <a:pt x="2188159" y="4051332"/>
                  <a:pt x="2168693" y="4039933"/>
                </a:cubicBezTo>
                <a:cubicBezTo>
                  <a:pt x="2149228" y="4028533"/>
                  <a:pt x="2125429" y="4022834"/>
                  <a:pt x="2097298" y="4022834"/>
                </a:cubicBezTo>
                <a:close/>
                <a:moveTo>
                  <a:pt x="7581356" y="2606983"/>
                </a:moveTo>
                <a:cubicBezTo>
                  <a:pt x="7653537" y="2606983"/>
                  <a:pt x="7711580" y="2625587"/>
                  <a:pt x="7755485" y="2662794"/>
                </a:cubicBezTo>
                <a:cubicBezTo>
                  <a:pt x="7799389" y="2700001"/>
                  <a:pt x="7831201" y="2749300"/>
                  <a:pt x="7850921" y="2810692"/>
                </a:cubicBezTo>
                <a:cubicBezTo>
                  <a:pt x="7870640" y="2872083"/>
                  <a:pt x="7880500" y="2938870"/>
                  <a:pt x="7880500" y="3011052"/>
                </a:cubicBezTo>
                <a:cubicBezTo>
                  <a:pt x="7880500" y="3082489"/>
                  <a:pt x="7870640" y="3148904"/>
                  <a:pt x="7850921" y="3210295"/>
                </a:cubicBezTo>
                <a:cubicBezTo>
                  <a:pt x="7831201" y="3271687"/>
                  <a:pt x="7799389" y="3320986"/>
                  <a:pt x="7755485" y="3358193"/>
                </a:cubicBezTo>
                <a:cubicBezTo>
                  <a:pt x="7711580" y="3395401"/>
                  <a:pt x="7653537" y="3414004"/>
                  <a:pt x="7581356" y="3414004"/>
                </a:cubicBezTo>
                <a:cubicBezTo>
                  <a:pt x="7509174" y="3414004"/>
                  <a:pt x="7451131" y="3396330"/>
                  <a:pt x="7407227" y="3360984"/>
                </a:cubicBezTo>
                <a:cubicBezTo>
                  <a:pt x="7363323" y="3325637"/>
                  <a:pt x="7331697" y="3277454"/>
                  <a:pt x="7312349" y="3216434"/>
                </a:cubicBezTo>
                <a:cubicBezTo>
                  <a:pt x="7293001" y="3155415"/>
                  <a:pt x="7283327" y="3086954"/>
                  <a:pt x="7283327" y="3011052"/>
                </a:cubicBezTo>
                <a:cubicBezTo>
                  <a:pt x="7283327" y="2935893"/>
                  <a:pt x="7293001" y="2867805"/>
                  <a:pt x="7312349" y="2806785"/>
                </a:cubicBezTo>
                <a:cubicBezTo>
                  <a:pt x="7331697" y="2745765"/>
                  <a:pt x="7363323" y="2697210"/>
                  <a:pt x="7407227" y="2661119"/>
                </a:cubicBezTo>
                <a:cubicBezTo>
                  <a:pt x="7451131" y="2625029"/>
                  <a:pt x="7509174" y="2606983"/>
                  <a:pt x="7581356" y="2606983"/>
                </a:cubicBezTo>
                <a:close/>
                <a:moveTo>
                  <a:pt x="10495336" y="2258725"/>
                </a:moveTo>
                <a:lnTo>
                  <a:pt x="10495336" y="3761145"/>
                </a:lnTo>
                <a:lnTo>
                  <a:pt x="11560201" y="3761145"/>
                </a:lnTo>
                <a:lnTo>
                  <a:pt x="11560201" y="3399493"/>
                </a:lnTo>
                <a:lnTo>
                  <a:pt x="10934007" y="3399493"/>
                </a:lnTo>
                <a:lnTo>
                  <a:pt x="10934007" y="3178483"/>
                </a:lnTo>
                <a:lnTo>
                  <a:pt x="11487647" y="3178483"/>
                </a:lnTo>
                <a:lnTo>
                  <a:pt x="11487647" y="2830225"/>
                </a:lnTo>
                <a:lnTo>
                  <a:pt x="10934007" y="2830225"/>
                </a:lnTo>
                <a:lnTo>
                  <a:pt x="10934007" y="2620378"/>
                </a:lnTo>
                <a:lnTo>
                  <a:pt x="11560201" y="2620378"/>
                </a:lnTo>
                <a:lnTo>
                  <a:pt x="11560201" y="2258725"/>
                </a:lnTo>
                <a:close/>
                <a:moveTo>
                  <a:pt x="8561761" y="2258725"/>
                </a:moveTo>
                <a:lnTo>
                  <a:pt x="8561761" y="3761145"/>
                </a:lnTo>
                <a:lnTo>
                  <a:pt x="8982572" y="3761145"/>
                </a:lnTo>
                <a:lnTo>
                  <a:pt x="8982572" y="2790467"/>
                </a:lnTo>
                <a:lnTo>
                  <a:pt x="9248231" y="3294569"/>
                </a:lnTo>
                <a:lnTo>
                  <a:pt x="9508308" y="3294569"/>
                </a:lnTo>
                <a:lnTo>
                  <a:pt x="9766152" y="2799253"/>
                </a:lnTo>
                <a:lnTo>
                  <a:pt x="9766152" y="3761145"/>
                </a:lnTo>
                <a:lnTo>
                  <a:pt x="10195894" y="3761145"/>
                </a:lnTo>
                <a:lnTo>
                  <a:pt x="10195894" y="2258725"/>
                </a:lnTo>
                <a:lnTo>
                  <a:pt x="9695831" y="2258725"/>
                </a:lnTo>
                <a:lnTo>
                  <a:pt x="9391672" y="2817842"/>
                </a:lnTo>
                <a:lnTo>
                  <a:pt x="9078566" y="2258725"/>
                </a:lnTo>
                <a:close/>
                <a:moveTo>
                  <a:pt x="4151687" y="2258725"/>
                </a:moveTo>
                <a:lnTo>
                  <a:pt x="4151687" y="3761145"/>
                </a:lnTo>
                <a:lnTo>
                  <a:pt x="5148463" y="3761145"/>
                </a:lnTo>
                <a:lnTo>
                  <a:pt x="5148463" y="3399493"/>
                </a:lnTo>
                <a:lnTo>
                  <a:pt x="4590358" y="3399493"/>
                </a:lnTo>
                <a:lnTo>
                  <a:pt x="4590358" y="2258725"/>
                </a:lnTo>
                <a:close/>
                <a:moveTo>
                  <a:pt x="2827711" y="2258725"/>
                </a:moveTo>
                <a:lnTo>
                  <a:pt x="2827711" y="3761145"/>
                </a:lnTo>
                <a:lnTo>
                  <a:pt x="3892577" y="3761145"/>
                </a:lnTo>
                <a:lnTo>
                  <a:pt x="3892577" y="3399493"/>
                </a:lnTo>
                <a:lnTo>
                  <a:pt x="3266383" y="3399493"/>
                </a:lnTo>
                <a:lnTo>
                  <a:pt x="3266383" y="3178483"/>
                </a:lnTo>
                <a:lnTo>
                  <a:pt x="3820024" y="3178483"/>
                </a:lnTo>
                <a:lnTo>
                  <a:pt x="3820024" y="2830225"/>
                </a:lnTo>
                <a:lnTo>
                  <a:pt x="3266383" y="2830225"/>
                </a:lnTo>
                <a:lnTo>
                  <a:pt x="3266383" y="2620378"/>
                </a:lnTo>
                <a:lnTo>
                  <a:pt x="3892577" y="2620378"/>
                </a:lnTo>
                <a:lnTo>
                  <a:pt x="3892577" y="2258725"/>
                </a:lnTo>
                <a:close/>
                <a:moveTo>
                  <a:pt x="448768" y="2258725"/>
                </a:moveTo>
                <a:lnTo>
                  <a:pt x="900834" y="3761145"/>
                </a:lnTo>
                <a:lnTo>
                  <a:pt x="1356248" y="3761145"/>
                </a:lnTo>
                <a:lnTo>
                  <a:pt x="1566096" y="2803436"/>
                </a:lnTo>
                <a:lnTo>
                  <a:pt x="1779292" y="3761145"/>
                </a:lnTo>
                <a:lnTo>
                  <a:pt x="2233590" y="3761145"/>
                </a:lnTo>
                <a:lnTo>
                  <a:pt x="2693469" y="2258725"/>
                </a:lnTo>
                <a:lnTo>
                  <a:pt x="2240287" y="2258725"/>
                </a:lnTo>
                <a:lnTo>
                  <a:pt x="2014812" y="3228713"/>
                </a:lnTo>
                <a:lnTo>
                  <a:pt x="1779292" y="2258725"/>
                </a:lnTo>
                <a:lnTo>
                  <a:pt x="1362945" y="2258725"/>
                </a:lnTo>
                <a:lnTo>
                  <a:pt x="1125192" y="3228713"/>
                </a:lnTo>
                <a:lnTo>
                  <a:pt x="898601" y="2258725"/>
                </a:lnTo>
                <a:close/>
                <a:moveTo>
                  <a:pt x="7581356" y="2238634"/>
                </a:moveTo>
                <a:cubicBezTo>
                  <a:pt x="7425086" y="2238634"/>
                  <a:pt x="7291141" y="2269329"/>
                  <a:pt x="7179520" y="2330721"/>
                </a:cubicBezTo>
                <a:cubicBezTo>
                  <a:pt x="7067899" y="2392113"/>
                  <a:pt x="6982323" y="2480479"/>
                  <a:pt x="6922791" y="2595821"/>
                </a:cubicBezTo>
                <a:cubicBezTo>
                  <a:pt x="6863260" y="2711163"/>
                  <a:pt x="6833494" y="2849573"/>
                  <a:pt x="6833494" y="3011052"/>
                </a:cubicBezTo>
                <a:cubicBezTo>
                  <a:pt x="6833494" y="3171786"/>
                  <a:pt x="6863260" y="3309638"/>
                  <a:pt x="6922791" y="3424608"/>
                </a:cubicBezTo>
                <a:cubicBezTo>
                  <a:pt x="6982323" y="3539577"/>
                  <a:pt x="7067899" y="3627758"/>
                  <a:pt x="7179520" y="3689150"/>
                </a:cubicBezTo>
                <a:cubicBezTo>
                  <a:pt x="7291141" y="3750541"/>
                  <a:pt x="7425086" y="3781237"/>
                  <a:pt x="7581356" y="3781237"/>
                </a:cubicBezTo>
                <a:cubicBezTo>
                  <a:pt x="7738369" y="3781237"/>
                  <a:pt x="7872687" y="3750541"/>
                  <a:pt x="7984308" y="3689150"/>
                </a:cubicBezTo>
                <a:cubicBezTo>
                  <a:pt x="8095929" y="3627758"/>
                  <a:pt x="8181505" y="3539577"/>
                  <a:pt x="8241036" y="3424608"/>
                </a:cubicBezTo>
                <a:cubicBezTo>
                  <a:pt x="8300568" y="3309638"/>
                  <a:pt x="8330333" y="3171786"/>
                  <a:pt x="8330333" y="3011052"/>
                </a:cubicBezTo>
                <a:cubicBezTo>
                  <a:pt x="8330333" y="2849573"/>
                  <a:pt x="8300568" y="2711163"/>
                  <a:pt x="8241036" y="2595821"/>
                </a:cubicBezTo>
                <a:cubicBezTo>
                  <a:pt x="8181505" y="2480479"/>
                  <a:pt x="8095929" y="2392113"/>
                  <a:pt x="7984308" y="2330721"/>
                </a:cubicBezTo>
                <a:cubicBezTo>
                  <a:pt x="7872687" y="2269329"/>
                  <a:pt x="7738369" y="2238634"/>
                  <a:pt x="7581356" y="2238634"/>
                </a:cubicBezTo>
                <a:close/>
                <a:moveTo>
                  <a:pt x="5962106" y="2238634"/>
                </a:moveTo>
                <a:cubicBezTo>
                  <a:pt x="5814766" y="2238634"/>
                  <a:pt x="5684914" y="2269329"/>
                  <a:pt x="5572548" y="2330721"/>
                </a:cubicBezTo>
                <a:cubicBezTo>
                  <a:pt x="5460183" y="2392113"/>
                  <a:pt x="5372374" y="2480479"/>
                  <a:pt x="5309123" y="2595821"/>
                </a:cubicBezTo>
                <a:cubicBezTo>
                  <a:pt x="5245870" y="2711163"/>
                  <a:pt x="5214245" y="2849573"/>
                  <a:pt x="5214245" y="3011052"/>
                </a:cubicBezTo>
                <a:cubicBezTo>
                  <a:pt x="5214245" y="3171786"/>
                  <a:pt x="5245870" y="3309638"/>
                  <a:pt x="5309123" y="3424608"/>
                </a:cubicBezTo>
                <a:cubicBezTo>
                  <a:pt x="5372374" y="3539577"/>
                  <a:pt x="5460183" y="3627758"/>
                  <a:pt x="5572548" y="3689150"/>
                </a:cubicBezTo>
                <a:cubicBezTo>
                  <a:pt x="5684914" y="3750541"/>
                  <a:pt x="5814766" y="3781237"/>
                  <a:pt x="5962106" y="3781237"/>
                </a:cubicBezTo>
                <a:cubicBezTo>
                  <a:pt x="6116143" y="3781237"/>
                  <a:pt x="6244693" y="3756680"/>
                  <a:pt x="6347757" y="3707567"/>
                </a:cubicBezTo>
                <a:cubicBezTo>
                  <a:pt x="6450820" y="3658454"/>
                  <a:pt x="6529513" y="3588133"/>
                  <a:pt x="6583835" y="3496603"/>
                </a:cubicBezTo>
                <a:cubicBezTo>
                  <a:pt x="6638158" y="3405074"/>
                  <a:pt x="6668295" y="3296057"/>
                  <a:pt x="6674248" y="3169553"/>
                </a:cubicBezTo>
                <a:lnTo>
                  <a:pt x="6222183" y="3169553"/>
                </a:lnTo>
                <a:cubicBezTo>
                  <a:pt x="6217718" y="3243968"/>
                  <a:pt x="6194092" y="3303313"/>
                  <a:pt x="6151304" y="3347589"/>
                </a:cubicBezTo>
                <a:cubicBezTo>
                  <a:pt x="6108515" y="3391865"/>
                  <a:pt x="6045450" y="3414004"/>
                  <a:pt x="5962106" y="3414004"/>
                </a:cubicBezTo>
                <a:cubicBezTo>
                  <a:pt x="5889924" y="3414004"/>
                  <a:pt x="5831881" y="3396144"/>
                  <a:pt x="5787977" y="3360426"/>
                </a:cubicBezTo>
                <a:cubicBezTo>
                  <a:pt x="5744073" y="3324707"/>
                  <a:pt x="5712447" y="3276338"/>
                  <a:pt x="5693099" y="3215319"/>
                </a:cubicBezTo>
                <a:cubicBezTo>
                  <a:pt x="5673751" y="3154299"/>
                  <a:pt x="5664077" y="3086210"/>
                  <a:pt x="5664077" y="3011052"/>
                </a:cubicBezTo>
                <a:cubicBezTo>
                  <a:pt x="5664077" y="2935893"/>
                  <a:pt x="5673751" y="2867805"/>
                  <a:pt x="5693099" y="2806785"/>
                </a:cubicBezTo>
                <a:cubicBezTo>
                  <a:pt x="5712447" y="2745765"/>
                  <a:pt x="5744073" y="2697210"/>
                  <a:pt x="5787977" y="2661119"/>
                </a:cubicBezTo>
                <a:cubicBezTo>
                  <a:pt x="5831881" y="2625029"/>
                  <a:pt x="5889924" y="2606983"/>
                  <a:pt x="5962106" y="2606983"/>
                </a:cubicBezTo>
                <a:cubicBezTo>
                  <a:pt x="6014196" y="2606983"/>
                  <a:pt x="6058472" y="2614983"/>
                  <a:pt x="6094935" y="2630982"/>
                </a:cubicBezTo>
                <a:cubicBezTo>
                  <a:pt x="6131398" y="2646981"/>
                  <a:pt x="6160419" y="2670422"/>
                  <a:pt x="6181999" y="2701303"/>
                </a:cubicBezTo>
                <a:cubicBezTo>
                  <a:pt x="6203579" y="2732185"/>
                  <a:pt x="6217718" y="2769950"/>
                  <a:pt x="6224415" y="2814599"/>
                </a:cubicBezTo>
                <a:lnTo>
                  <a:pt x="6677597" y="2814599"/>
                </a:lnTo>
                <a:cubicBezTo>
                  <a:pt x="6676853" y="2694048"/>
                  <a:pt x="6644483" y="2590798"/>
                  <a:pt x="6580487" y="2504850"/>
                </a:cubicBezTo>
                <a:cubicBezTo>
                  <a:pt x="6516491" y="2418902"/>
                  <a:pt x="6430728" y="2353045"/>
                  <a:pt x="6323200" y="2307280"/>
                </a:cubicBezTo>
                <a:cubicBezTo>
                  <a:pt x="6215672" y="2261516"/>
                  <a:pt x="6095307" y="2238634"/>
                  <a:pt x="5962106" y="223863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46000">
                <a:schemeClr val="tx1"/>
              </a:gs>
              <a:gs pos="100000">
                <a:schemeClr val="tx1"/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k-SK"/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7FC53B56-6ED0-83C7-1496-D5B7583592A3}"/>
              </a:ext>
            </a:extLst>
          </p:cNvPr>
          <p:cNvSpPr/>
          <p:nvPr/>
        </p:nvSpPr>
        <p:spPr>
          <a:xfrm>
            <a:off x="-94052" y="-84580"/>
            <a:ext cx="12703628" cy="778328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">
                <a:schemeClr val="tx1">
                  <a:alpha val="3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2" name="Obrázok 1">
            <a:extLst>
              <a:ext uri="{FF2B5EF4-FFF2-40B4-BE49-F238E27FC236}">
                <a16:creationId xmlns:a16="http://schemas.microsoft.com/office/drawing/2014/main" id="{76F1548F-E78D-CA47-8017-B658D5FE92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84" b="30168"/>
          <a:stretch>
            <a:fillRect/>
          </a:stretch>
        </p:blipFill>
        <p:spPr>
          <a:xfrm>
            <a:off x="8334139" y="340179"/>
            <a:ext cx="3535607" cy="139826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9" name="BlokTextu 8">
            <a:extLst>
              <a:ext uri="{FF2B5EF4-FFF2-40B4-BE49-F238E27FC236}">
                <a16:creationId xmlns:a16="http://schemas.microsoft.com/office/drawing/2014/main" id="{873BF8B5-02A2-401A-5D67-43A2526325CF}"/>
              </a:ext>
            </a:extLst>
          </p:cNvPr>
          <p:cNvSpPr txBox="1"/>
          <p:nvPr/>
        </p:nvSpPr>
        <p:spPr>
          <a:xfrm>
            <a:off x="510104" y="549453"/>
            <a:ext cx="93196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b="1" dirty="0">
                <a:solidFill>
                  <a:schemeClr val="bg1"/>
                </a:solidFill>
              </a:rPr>
              <a:t>EHM INDUSTRIAL SERVICES: </a:t>
            </a:r>
          </a:p>
          <a:p>
            <a:r>
              <a:rPr lang="sk-SK" sz="3600" b="1" dirty="0" err="1">
                <a:solidFill>
                  <a:schemeClr val="bg1"/>
                </a:solidFill>
              </a:rPr>
              <a:t>We</a:t>
            </a:r>
            <a:r>
              <a:rPr lang="sk-SK" sz="3600" b="1" dirty="0">
                <a:solidFill>
                  <a:schemeClr val="bg1"/>
                </a:solidFill>
              </a:rPr>
              <a:t> are </a:t>
            </a:r>
            <a:r>
              <a:rPr lang="sk-SK" sz="3600" b="1" dirty="0" err="1">
                <a:solidFill>
                  <a:schemeClr val="bg1"/>
                </a:solidFill>
              </a:rPr>
              <a:t>building</a:t>
            </a:r>
            <a:r>
              <a:rPr lang="sk-SK" sz="3600" b="1" dirty="0">
                <a:solidFill>
                  <a:schemeClr val="bg1"/>
                </a:solidFill>
              </a:rPr>
              <a:t> </a:t>
            </a:r>
            <a:r>
              <a:rPr lang="sk-SK" sz="3600" b="1" dirty="0" err="1">
                <a:solidFill>
                  <a:schemeClr val="bg1"/>
                </a:solidFill>
              </a:rPr>
              <a:t>the</a:t>
            </a:r>
            <a:r>
              <a:rPr lang="sk-SK" sz="3600" b="1" dirty="0">
                <a:solidFill>
                  <a:schemeClr val="bg1"/>
                </a:solidFill>
              </a:rPr>
              <a:t> </a:t>
            </a:r>
            <a:r>
              <a:rPr lang="sk-SK" sz="3600" b="1" dirty="0" err="1">
                <a:solidFill>
                  <a:schemeClr val="bg1"/>
                </a:solidFill>
              </a:rPr>
              <a:t>future</a:t>
            </a:r>
            <a:r>
              <a:rPr lang="sk-SK" sz="3600" b="1" dirty="0">
                <a:solidFill>
                  <a:schemeClr val="bg1"/>
                </a:solidFill>
              </a:rPr>
              <a:t> of </a:t>
            </a:r>
            <a:r>
              <a:rPr lang="sk-SK" sz="3600" b="1" dirty="0" err="1">
                <a:solidFill>
                  <a:schemeClr val="bg1"/>
                </a:solidFill>
              </a:rPr>
              <a:t>industry</a:t>
            </a:r>
            <a:endParaRPr lang="sk-SK" sz="3600" dirty="0">
              <a:solidFill>
                <a:schemeClr val="bg1"/>
              </a:solidFill>
            </a:endParaRPr>
          </a:p>
        </p:txBody>
      </p:sp>
      <p:sp>
        <p:nvSpPr>
          <p:cNvPr id="10" name="Obdĺžnik: zaoblené rohy 9">
            <a:extLst>
              <a:ext uri="{FF2B5EF4-FFF2-40B4-BE49-F238E27FC236}">
                <a16:creationId xmlns:a16="http://schemas.microsoft.com/office/drawing/2014/main" id="{8A97AB55-B820-0C92-6012-047341E1EACB}"/>
              </a:ext>
            </a:extLst>
          </p:cNvPr>
          <p:cNvSpPr/>
          <p:nvPr/>
        </p:nvSpPr>
        <p:spPr>
          <a:xfrm>
            <a:off x="1600200" y="2394891"/>
            <a:ext cx="9319695" cy="3003599"/>
          </a:xfrm>
          <a:prstGeom prst="roundRect">
            <a:avLst/>
          </a:prstGeom>
          <a:solidFill>
            <a:schemeClr val="bg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0E1415F5-A2B9-85B4-94A2-FAD0E74577C4}"/>
              </a:ext>
            </a:extLst>
          </p:cNvPr>
          <p:cNvSpPr txBox="1"/>
          <p:nvPr/>
        </p:nvSpPr>
        <p:spPr>
          <a:xfrm>
            <a:off x="1958667" y="2531235"/>
            <a:ext cx="859819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5400" b="1" dirty="0"/>
              <a:t>   A </a:t>
            </a:r>
            <a:r>
              <a:rPr lang="sk-SK" sz="5400" b="1" dirty="0" err="1"/>
              <a:t>global</a:t>
            </a:r>
            <a:r>
              <a:rPr lang="sk-SK" sz="5400" b="1" dirty="0"/>
              <a:t> partner </a:t>
            </a:r>
            <a:r>
              <a:rPr lang="sk-SK" sz="5400" b="1" dirty="0" err="1"/>
              <a:t>for</a:t>
            </a:r>
            <a:r>
              <a:rPr lang="sk-SK" sz="5400" b="1" dirty="0"/>
              <a:t> </a:t>
            </a:r>
            <a:r>
              <a:rPr lang="sk-SK" sz="5400" b="1" dirty="0" err="1"/>
              <a:t>intelligent</a:t>
            </a:r>
            <a:r>
              <a:rPr lang="sk-SK" sz="5400" b="1" dirty="0"/>
              <a:t> </a:t>
            </a:r>
            <a:r>
              <a:rPr lang="sk-SK" sz="5400" b="1" dirty="0" err="1"/>
              <a:t>automation</a:t>
            </a:r>
            <a:r>
              <a:rPr lang="sk-SK" sz="5400" b="1" dirty="0"/>
              <a:t> and </a:t>
            </a:r>
            <a:r>
              <a:rPr lang="sk-SK" sz="5400" b="1" dirty="0" err="1"/>
              <a:t>automotive</a:t>
            </a:r>
            <a:r>
              <a:rPr lang="sk-SK" sz="5400" b="1" dirty="0"/>
              <a:t> excellence</a:t>
            </a:r>
            <a:endParaRPr lang="sk-SK" sz="5400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9199596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14F7A7-1E00-9DA4-B334-D51358E360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ok 12">
            <a:extLst>
              <a:ext uri="{FF2B5EF4-FFF2-40B4-BE49-F238E27FC236}">
                <a16:creationId xmlns:a16="http://schemas.microsoft.com/office/drawing/2014/main" id="{D36D5F9B-441E-6979-42D9-1ECB43A2BB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3" y="-12778"/>
            <a:ext cx="12228723" cy="6858000"/>
          </a:xfrm>
          <a:prstGeom prst="rect">
            <a:avLst/>
          </a:prstGeom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id="{061ED6D6-45C9-85A8-7109-9B19A03678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77" b="26736"/>
          <a:stretch>
            <a:fillRect/>
          </a:stretch>
        </p:blipFill>
        <p:spPr>
          <a:xfrm>
            <a:off x="-15593023" y="-3381787"/>
            <a:ext cx="12703628" cy="7783286"/>
          </a:xfrm>
          <a:prstGeom prst="rect">
            <a:avLst/>
          </a:prstGeom>
        </p:spPr>
      </p:pic>
      <p:pic>
        <p:nvPicPr>
          <p:cNvPr id="12" name="Obrázok 11">
            <a:extLst>
              <a:ext uri="{FF2B5EF4-FFF2-40B4-BE49-F238E27FC236}">
                <a16:creationId xmlns:a16="http://schemas.microsoft.com/office/drawing/2014/main" id="{E97B38E2-97A4-5C22-E679-6A4C02DB79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8676" y="-8579031"/>
            <a:ext cx="12193524" cy="870966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4259355-112F-2AA1-1881-F975C1CD6C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CA920335-1A88-9F9D-DDE0-0D9D256444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64" r="3911" b="27853"/>
          <a:stretch>
            <a:fillRect/>
          </a:stretch>
        </p:blipFill>
        <p:spPr>
          <a:xfrm>
            <a:off x="14310918" y="4961238"/>
            <a:ext cx="629021" cy="263047"/>
          </a:xfrm>
          <a:prstGeom prst="rect">
            <a:avLst/>
          </a:prstGeom>
        </p:spPr>
      </p:pic>
      <p:sp>
        <p:nvSpPr>
          <p:cNvPr id="5" name="Voľný tvar: obrazec 4">
            <a:extLst>
              <a:ext uri="{FF2B5EF4-FFF2-40B4-BE49-F238E27FC236}">
                <a16:creationId xmlns:a16="http://schemas.microsoft.com/office/drawing/2014/main" id="{FFCA5B99-30F7-EBB3-041F-39EEFED833DC}"/>
              </a:ext>
            </a:extLst>
          </p:cNvPr>
          <p:cNvSpPr/>
          <p:nvPr/>
        </p:nvSpPr>
        <p:spPr>
          <a:xfrm>
            <a:off x="-14084808" y="798529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8388174" y="4082030"/>
                </a:moveTo>
                <a:lnTo>
                  <a:pt x="8423172" y="4189824"/>
                </a:lnTo>
                <a:lnTo>
                  <a:pt x="8353176" y="4189824"/>
                </a:lnTo>
                <a:close/>
                <a:moveTo>
                  <a:pt x="5358927" y="4073031"/>
                </a:moveTo>
                <a:lnTo>
                  <a:pt x="5407324" y="4073031"/>
                </a:lnTo>
                <a:cubicBezTo>
                  <a:pt x="5419190" y="4073031"/>
                  <a:pt x="5428723" y="4076031"/>
                  <a:pt x="5435922" y="4082030"/>
                </a:cubicBezTo>
                <a:cubicBezTo>
                  <a:pt x="5443121" y="4088030"/>
                  <a:pt x="5446721" y="4096963"/>
                  <a:pt x="5446721" y="4108829"/>
                </a:cubicBezTo>
                <a:cubicBezTo>
                  <a:pt x="5446721" y="4116961"/>
                  <a:pt x="5444988" y="4123828"/>
                  <a:pt x="5441522" y="4129427"/>
                </a:cubicBezTo>
                <a:cubicBezTo>
                  <a:pt x="5438055" y="4135027"/>
                  <a:pt x="5433155" y="4139227"/>
                  <a:pt x="5426823" y="4142027"/>
                </a:cubicBezTo>
                <a:cubicBezTo>
                  <a:pt x="5420490" y="4144826"/>
                  <a:pt x="5412923" y="4146226"/>
                  <a:pt x="5404124" y="4146226"/>
                </a:cubicBezTo>
                <a:lnTo>
                  <a:pt x="5358927" y="4146226"/>
                </a:lnTo>
                <a:close/>
                <a:moveTo>
                  <a:pt x="4025427" y="4073031"/>
                </a:moveTo>
                <a:lnTo>
                  <a:pt x="4073824" y="4073031"/>
                </a:lnTo>
                <a:cubicBezTo>
                  <a:pt x="4085690" y="4073031"/>
                  <a:pt x="4095222" y="4076031"/>
                  <a:pt x="4102422" y="4082030"/>
                </a:cubicBezTo>
                <a:cubicBezTo>
                  <a:pt x="4109622" y="4088030"/>
                  <a:pt x="4113221" y="4096963"/>
                  <a:pt x="4113221" y="4108829"/>
                </a:cubicBezTo>
                <a:cubicBezTo>
                  <a:pt x="4113221" y="4116961"/>
                  <a:pt x="4111488" y="4123828"/>
                  <a:pt x="4108021" y="4129427"/>
                </a:cubicBezTo>
                <a:cubicBezTo>
                  <a:pt x="4104555" y="4135027"/>
                  <a:pt x="4099656" y="4139227"/>
                  <a:pt x="4093322" y="4142027"/>
                </a:cubicBezTo>
                <a:cubicBezTo>
                  <a:pt x="4086990" y="4144826"/>
                  <a:pt x="4079423" y="4146226"/>
                  <a:pt x="4070624" y="4146226"/>
                </a:cubicBezTo>
                <a:lnTo>
                  <a:pt x="4025427" y="4146226"/>
                </a:lnTo>
                <a:close/>
                <a:moveTo>
                  <a:pt x="4854102" y="4071831"/>
                </a:moveTo>
                <a:lnTo>
                  <a:pt x="4898299" y="4071831"/>
                </a:lnTo>
                <a:cubicBezTo>
                  <a:pt x="4910965" y="4071831"/>
                  <a:pt x="4921431" y="4075231"/>
                  <a:pt x="4929697" y="4082030"/>
                </a:cubicBezTo>
                <a:cubicBezTo>
                  <a:pt x="4937963" y="4088830"/>
                  <a:pt x="4942096" y="4099296"/>
                  <a:pt x="4942096" y="4113428"/>
                </a:cubicBezTo>
                <a:cubicBezTo>
                  <a:pt x="4942096" y="4127027"/>
                  <a:pt x="4938063" y="4137293"/>
                  <a:pt x="4929997" y="4144226"/>
                </a:cubicBezTo>
                <a:cubicBezTo>
                  <a:pt x="4921931" y="4151159"/>
                  <a:pt x="4911365" y="4154626"/>
                  <a:pt x="4898299" y="4154626"/>
                </a:cubicBezTo>
                <a:lnTo>
                  <a:pt x="4854102" y="4154626"/>
                </a:lnTo>
                <a:close/>
                <a:moveTo>
                  <a:pt x="9736348" y="4069631"/>
                </a:moveTo>
                <a:cubicBezTo>
                  <a:pt x="9753813" y="4069631"/>
                  <a:pt x="9767878" y="4073764"/>
                  <a:pt x="9778545" y="4082030"/>
                </a:cubicBezTo>
                <a:cubicBezTo>
                  <a:pt x="9789211" y="4090296"/>
                  <a:pt x="9797010" y="4101362"/>
                  <a:pt x="9801944" y="4115228"/>
                </a:cubicBezTo>
                <a:cubicBezTo>
                  <a:pt x="9806876" y="4129094"/>
                  <a:pt x="9809343" y="4144426"/>
                  <a:pt x="9809343" y="4161225"/>
                </a:cubicBezTo>
                <a:cubicBezTo>
                  <a:pt x="9809343" y="4177758"/>
                  <a:pt x="9806876" y="4192957"/>
                  <a:pt x="9801944" y="4206823"/>
                </a:cubicBezTo>
                <a:cubicBezTo>
                  <a:pt x="9797010" y="4220688"/>
                  <a:pt x="9789211" y="4231754"/>
                  <a:pt x="9778545" y="4240021"/>
                </a:cubicBezTo>
                <a:cubicBezTo>
                  <a:pt x="9767878" y="4248287"/>
                  <a:pt x="9753813" y="4252420"/>
                  <a:pt x="9736348" y="4252420"/>
                </a:cubicBezTo>
                <a:cubicBezTo>
                  <a:pt x="9718749" y="4252420"/>
                  <a:pt x="9704582" y="4248287"/>
                  <a:pt x="9693850" y="4240021"/>
                </a:cubicBezTo>
                <a:cubicBezTo>
                  <a:pt x="9683117" y="4231754"/>
                  <a:pt x="9675318" y="4220688"/>
                  <a:pt x="9670452" y="4206823"/>
                </a:cubicBezTo>
                <a:cubicBezTo>
                  <a:pt x="9665585" y="4192957"/>
                  <a:pt x="9663152" y="4177758"/>
                  <a:pt x="9663152" y="4161225"/>
                </a:cubicBezTo>
                <a:cubicBezTo>
                  <a:pt x="9663152" y="4144426"/>
                  <a:pt x="9665585" y="4129094"/>
                  <a:pt x="9670452" y="4115228"/>
                </a:cubicBezTo>
                <a:cubicBezTo>
                  <a:pt x="9675318" y="4101362"/>
                  <a:pt x="9683117" y="4090296"/>
                  <a:pt x="9693850" y="4082030"/>
                </a:cubicBezTo>
                <a:cubicBezTo>
                  <a:pt x="9704582" y="4073764"/>
                  <a:pt x="9718749" y="4069631"/>
                  <a:pt x="9736348" y="4069631"/>
                </a:cubicBezTo>
                <a:close/>
                <a:moveTo>
                  <a:pt x="2983123" y="4069631"/>
                </a:moveTo>
                <a:cubicBezTo>
                  <a:pt x="3000588" y="4069631"/>
                  <a:pt x="3014654" y="4073764"/>
                  <a:pt x="3025320" y="4082030"/>
                </a:cubicBezTo>
                <a:cubicBezTo>
                  <a:pt x="3035986" y="4090296"/>
                  <a:pt x="3043786" y="4101362"/>
                  <a:pt x="3048719" y="4115228"/>
                </a:cubicBezTo>
                <a:cubicBezTo>
                  <a:pt x="3053652" y="4129094"/>
                  <a:pt x="3056118" y="4144426"/>
                  <a:pt x="3056118" y="4161225"/>
                </a:cubicBezTo>
                <a:cubicBezTo>
                  <a:pt x="3056118" y="4177758"/>
                  <a:pt x="3053652" y="4192957"/>
                  <a:pt x="3048719" y="4206823"/>
                </a:cubicBezTo>
                <a:cubicBezTo>
                  <a:pt x="3043786" y="4220688"/>
                  <a:pt x="3035986" y="4231754"/>
                  <a:pt x="3025320" y="4240021"/>
                </a:cubicBezTo>
                <a:cubicBezTo>
                  <a:pt x="3014654" y="4248287"/>
                  <a:pt x="3000588" y="4252420"/>
                  <a:pt x="2983123" y="4252420"/>
                </a:cubicBezTo>
                <a:cubicBezTo>
                  <a:pt x="2965524" y="4252420"/>
                  <a:pt x="2951358" y="4248287"/>
                  <a:pt x="2940625" y="4240021"/>
                </a:cubicBezTo>
                <a:cubicBezTo>
                  <a:pt x="2929893" y="4231754"/>
                  <a:pt x="2922093" y="4220688"/>
                  <a:pt x="2917227" y="4206823"/>
                </a:cubicBezTo>
                <a:cubicBezTo>
                  <a:pt x="2912360" y="4192957"/>
                  <a:pt x="2909927" y="4177758"/>
                  <a:pt x="2909927" y="4161225"/>
                </a:cubicBezTo>
                <a:cubicBezTo>
                  <a:pt x="2909927" y="4144426"/>
                  <a:pt x="2912360" y="4129094"/>
                  <a:pt x="2917227" y="4115228"/>
                </a:cubicBezTo>
                <a:cubicBezTo>
                  <a:pt x="2922093" y="4101362"/>
                  <a:pt x="2929893" y="4090296"/>
                  <a:pt x="2940625" y="4082030"/>
                </a:cubicBezTo>
                <a:cubicBezTo>
                  <a:pt x="2951358" y="4073764"/>
                  <a:pt x="2965524" y="4069631"/>
                  <a:pt x="2983123" y="4069631"/>
                </a:cubicBezTo>
                <a:close/>
                <a:moveTo>
                  <a:pt x="2097298" y="4069631"/>
                </a:moveTo>
                <a:cubicBezTo>
                  <a:pt x="2114763" y="4069631"/>
                  <a:pt x="2128829" y="4073764"/>
                  <a:pt x="2139495" y="4082030"/>
                </a:cubicBezTo>
                <a:cubicBezTo>
                  <a:pt x="2150161" y="4090296"/>
                  <a:pt x="2157961" y="4101362"/>
                  <a:pt x="2162894" y="4115228"/>
                </a:cubicBezTo>
                <a:cubicBezTo>
                  <a:pt x="2167827" y="4129094"/>
                  <a:pt x="2170293" y="4144426"/>
                  <a:pt x="2170293" y="4161225"/>
                </a:cubicBezTo>
                <a:cubicBezTo>
                  <a:pt x="2170293" y="4177758"/>
                  <a:pt x="2167827" y="4192957"/>
                  <a:pt x="2162894" y="4206823"/>
                </a:cubicBezTo>
                <a:cubicBezTo>
                  <a:pt x="2157961" y="4220688"/>
                  <a:pt x="2150161" y="4231754"/>
                  <a:pt x="2139495" y="4240021"/>
                </a:cubicBezTo>
                <a:cubicBezTo>
                  <a:pt x="2128829" y="4248287"/>
                  <a:pt x="2114763" y="4252420"/>
                  <a:pt x="2097298" y="4252420"/>
                </a:cubicBezTo>
                <a:cubicBezTo>
                  <a:pt x="2079699" y="4252420"/>
                  <a:pt x="2065533" y="4248287"/>
                  <a:pt x="2054800" y="4240021"/>
                </a:cubicBezTo>
                <a:cubicBezTo>
                  <a:pt x="2044068" y="4231754"/>
                  <a:pt x="2036268" y="4220688"/>
                  <a:pt x="2031402" y="4206823"/>
                </a:cubicBezTo>
                <a:cubicBezTo>
                  <a:pt x="2026535" y="4192957"/>
                  <a:pt x="2024102" y="4177758"/>
                  <a:pt x="2024102" y="4161225"/>
                </a:cubicBezTo>
                <a:cubicBezTo>
                  <a:pt x="2024102" y="4144426"/>
                  <a:pt x="2026535" y="4129094"/>
                  <a:pt x="2031402" y="4115228"/>
                </a:cubicBezTo>
                <a:cubicBezTo>
                  <a:pt x="2036268" y="4101362"/>
                  <a:pt x="2044068" y="4090296"/>
                  <a:pt x="2054800" y="4082030"/>
                </a:cubicBezTo>
                <a:cubicBezTo>
                  <a:pt x="2065533" y="4073764"/>
                  <a:pt x="2079699" y="4069631"/>
                  <a:pt x="2097298" y="4069631"/>
                </a:cubicBezTo>
                <a:close/>
                <a:moveTo>
                  <a:pt x="10170004" y="4026434"/>
                </a:moveTo>
                <a:lnTo>
                  <a:pt x="10170004" y="4295617"/>
                </a:lnTo>
                <a:lnTo>
                  <a:pt x="10222601" y="4295617"/>
                </a:lnTo>
                <a:lnTo>
                  <a:pt x="10222601" y="4113028"/>
                </a:lnTo>
                <a:lnTo>
                  <a:pt x="10346594" y="4295617"/>
                </a:lnTo>
                <a:lnTo>
                  <a:pt x="10401790" y="4295617"/>
                </a:lnTo>
                <a:lnTo>
                  <a:pt x="10401790" y="4026434"/>
                </a:lnTo>
                <a:lnTo>
                  <a:pt x="10348793" y="4026434"/>
                </a:lnTo>
                <a:lnTo>
                  <a:pt x="10348793" y="4207823"/>
                </a:lnTo>
                <a:lnTo>
                  <a:pt x="10225001" y="4026434"/>
                </a:lnTo>
                <a:close/>
                <a:moveTo>
                  <a:pt x="9246080" y="4026434"/>
                </a:moveTo>
                <a:lnTo>
                  <a:pt x="9246080" y="4295617"/>
                </a:lnTo>
                <a:lnTo>
                  <a:pt x="9302276" y="4295617"/>
                </a:lnTo>
                <a:lnTo>
                  <a:pt x="9302276" y="4026434"/>
                </a:lnTo>
                <a:close/>
                <a:moveTo>
                  <a:pt x="8760281" y="4026434"/>
                </a:moveTo>
                <a:lnTo>
                  <a:pt x="8760281" y="4073231"/>
                </a:lnTo>
                <a:lnTo>
                  <a:pt x="8832276" y="4073231"/>
                </a:lnTo>
                <a:lnTo>
                  <a:pt x="8832276" y="4295617"/>
                </a:lnTo>
                <a:lnTo>
                  <a:pt x="8888474" y="4295617"/>
                </a:lnTo>
                <a:lnTo>
                  <a:pt x="8888474" y="4073231"/>
                </a:lnTo>
                <a:lnTo>
                  <a:pt x="8960069" y="4073231"/>
                </a:lnTo>
                <a:lnTo>
                  <a:pt x="8960069" y="4026434"/>
                </a:lnTo>
                <a:close/>
                <a:moveTo>
                  <a:pt x="8358776" y="4026434"/>
                </a:moveTo>
                <a:lnTo>
                  <a:pt x="8261982" y="4295617"/>
                </a:lnTo>
                <a:lnTo>
                  <a:pt x="8319978" y="4295617"/>
                </a:lnTo>
                <a:lnTo>
                  <a:pt x="8339777" y="4236421"/>
                </a:lnTo>
                <a:lnTo>
                  <a:pt x="8436970" y="4236421"/>
                </a:lnTo>
                <a:lnTo>
                  <a:pt x="8456170" y="4295617"/>
                </a:lnTo>
                <a:lnTo>
                  <a:pt x="8514766" y="4295617"/>
                </a:lnTo>
                <a:lnTo>
                  <a:pt x="8417772" y="4026434"/>
                </a:lnTo>
                <a:close/>
                <a:moveTo>
                  <a:pt x="7826831" y="4026434"/>
                </a:moveTo>
                <a:lnTo>
                  <a:pt x="7826831" y="4073231"/>
                </a:lnTo>
                <a:lnTo>
                  <a:pt x="7898827" y="4073231"/>
                </a:lnTo>
                <a:lnTo>
                  <a:pt x="7898827" y="4295617"/>
                </a:lnTo>
                <a:lnTo>
                  <a:pt x="7955024" y="4295617"/>
                </a:lnTo>
                <a:lnTo>
                  <a:pt x="7955024" y="4073231"/>
                </a:lnTo>
                <a:lnTo>
                  <a:pt x="8026619" y="4073231"/>
                </a:lnTo>
                <a:lnTo>
                  <a:pt x="8026619" y="4026434"/>
                </a:lnTo>
                <a:close/>
                <a:moveTo>
                  <a:pt x="7312505" y="4026434"/>
                </a:moveTo>
                <a:lnTo>
                  <a:pt x="7312505" y="4295617"/>
                </a:lnTo>
                <a:lnTo>
                  <a:pt x="7365101" y="4295617"/>
                </a:lnTo>
                <a:lnTo>
                  <a:pt x="7365101" y="4113028"/>
                </a:lnTo>
                <a:lnTo>
                  <a:pt x="7489094" y="4295617"/>
                </a:lnTo>
                <a:lnTo>
                  <a:pt x="7544290" y="4295617"/>
                </a:lnTo>
                <a:lnTo>
                  <a:pt x="7544290" y="4026434"/>
                </a:lnTo>
                <a:lnTo>
                  <a:pt x="7491294" y="4026434"/>
                </a:lnTo>
                <a:lnTo>
                  <a:pt x="7491294" y="4207823"/>
                </a:lnTo>
                <a:lnTo>
                  <a:pt x="7367501" y="4026434"/>
                </a:lnTo>
                <a:close/>
                <a:moveTo>
                  <a:pt x="6817205" y="4026434"/>
                </a:moveTo>
                <a:lnTo>
                  <a:pt x="6817205" y="4295617"/>
                </a:lnTo>
                <a:lnTo>
                  <a:pt x="6997794" y="4295617"/>
                </a:lnTo>
                <a:lnTo>
                  <a:pt x="6997794" y="4249020"/>
                </a:lnTo>
                <a:lnTo>
                  <a:pt x="6873401" y="4249020"/>
                </a:lnTo>
                <a:lnTo>
                  <a:pt x="6873401" y="4180624"/>
                </a:lnTo>
                <a:lnTo>
                  <a:pt x="6986194" y="4180624"/>
                </a:lnTo>
                <a:lnTo>
                  <a:pt x="6986194" y="4135627"/>
                </a:lnTo>
                <a:lnTo>
                  <a:pt x="6873401" y="4135627"/>
                </a:lnTo>
                <a:lnTo>
                  <a:pt x="6873401" y="4073031"/>
                </a:lnTo>
                <a:lnTo>
                  <a:pt x="6997794" y="4073031"/>
                </a:lnTo>
                <a:lnTo>
                  <a:pt x="6997794" y="4026434"/>
                </a:lnTo>
                <a:close/>
                <a:moveTo>
                  <a:pt x="5817080" y="4026434"/>
                </a:moveTo>
                <a:lnTo>
                  <a:pt x="5817080" y="4295617"/>
                </a:lnTo>
                <a:lnTo>
                  <a:pt x="5997669" y="4295617"/>
                </a:lnTo>
                <a:lnTo>
                  <a:pt x="5997669" y="4249020"/>
                </a:lnTo>
                <a:lnTo>
                  <a:pt x="5873276" y="4249020"/>
                </a:lnTo>
                <a:lnTo>
                  <a:pt x="5873276" y="4180624"/>
                </a:lnTo>
                <a:lnTo>
                  <a:pt x="5986070" y="4180624"/>
                </a:lnTo>
                <a:lnTo>
                  <a:pt x="5986070" y="4135627"/>
                </a:lnTo>
                <a:lnTo>
                  <a:pt x="5873276" y="4135627"/>
                </a:lnTo>
                <a:lnTo>
                  <a:pt x="5873276" y="4073031"/>
                </a:lnTo>
                <a:lnTo>
                  <a:pt x="5997669" y="4073031"/>
                </a:lnTo>
                <a:lnTo>
                  <a:pt x="5997669" y="4026434"/>
                </a:lnTo>
                <a:close/>
                <a:moveTo>
                  <a:pt x="5302730" y="4026434"/>
                </a:moveTo>
                <a:lnTo>
                  <a:pt x="5302730" y="4295617"/>
                </a:lnTo>
                <a:lnTo>
                  <a:pt x="5358927" y="4295617"/>
                </a:lnTo>
                <a:lnTo>
                  <a:pt x="5358927" y="4192623"/>
                </a:lnTo>
                <a:lnTo>
                  <a:pt x="5402724" y="4192623"/>
                </a:lnTo>
                <a:cubicBezTo>
                  <a:pt x="5413123" y="4192623"/>
                  <a:pt x="5421290" y="4194457"/>
                  <a:pt x="5427223" y="4198123"/>
                </a:cubicBezTo>
                <a:cubicBezTo>
                  <a:pt x="5433155" y="4201790"/>
                  <a:pt x="5437855" y="4207356"/>
                  <a:pt x="5441321" y="4214822"/>
                </a:cubicBezTo>
                <a:cubicBezTo>
                  <a:pt x="5444788" y="4222288"/>
                  <a:pt x="5447854" y="4231888"/>
                  <a:pt x="5450521" y="4243620"/>
                </a:cubicBezTo>
                <a:lnTo>
                  <a:pt x="5463120" y="4295617"/>
                </a:lnTo>
                <a:lnTo>
                  <a:pt x="5521917" y="4295617"/>
                </a:lnTo>
                <a:lnTo>
                  <a:pt x="5504118" y="4232421"/>
                </a:lnTo>
                <a:cubicBezTo>
                  <a:pt x="5500652" y="4219755"/>
                  <a:pt x="5496818" y="4209089"/>
                  <a:pt x="5492619" y="4200423"/>
                </a:cubicBezTo>
                <a:cubicBezTo>
                  <a:pt x="5488419" y="4191757"/>
                  <a:pt x="5482919" y="4184857"/>
                  <a:pt x="5476119" y="4179724"/>
                </a:cubicBezTo>
                <a:cubicBezTo>
                  <a:pt x="5469320" y="4174591"/>
                  <a:pt x="5460253" y="4171158"/>
                  <a:pt x="5448921" y="4169425"/>
                </a:cubicBezTo>
                <a:cubicBezTo>
                  <a:pt x="5467454" y="4164358"/>
                  <a:pt x="5481286" y="4155892"/>
                  <a:pt x="5490418" y="4144026"/>
                </a:cubicBezTo>
                <a:cubicBezTo>
                  <a:pt x="5499551" y="4132160"/>
                  <a:pt x="5504118" y="4117695"/>
                  <a:pt x="5504118" y="4100629"/>
                </a:cubicBezTo>
                <a:cubicBezTo>
                  <a:pt x="5504118" y="4082630"/>
                  <a:pt x="5500151" y="4068198"/>
                  <a:pt x="5492218" y="4057332"/>
                </a:cubicBezTo>
                <a:cubicBezTo>
                  <a:pt x="5484286" y="4046466"/>
                  <a:pt x="5473519" y="4038599"/>
                  <a:pt x="5459921" y="4033733"/>
                </a:cubicBezTo>
                <a:cubicBezTo>
                  <a:pt x="5446321" y="4028867"/>
                  <a:pt x="5430855" y="4026434"/>
                  <a:pt x="5413523" y="4026434"/>
                </a:cubicBezTo>
                <a:close/>
                <a:moveTo>
                  <a:pt x="4797905" y="4026434"/>
                </a:moveTo>
                <a:lnTo>
                  <a:pt x="4797905" y="4295617"/>
                </a:lnTo>
                <a:lnTo>
                  <a:pt x="4854102" y="4295617"/>
                </a:lnTo>
                <a:lnTo>
                  <a:pt x="4854102" y="4199823"/>
                </a:lnTo>
                <a:lnTo>
                  <a:pt x="4903498" y="4199823"/>
                </a:lnTo>
                <a:cubicBezTo>
                  <a:pt x="4921230" y="4199823"/>
                  <a:pt x="4937397" y="4196723"/>
                  <a:pt x="4951996" y="4190524"/>
                </a:cubicBezTo>
                <a:cubicBezTo>
                  <a:pt x="4966594" y="4184324"/>
                  <a:pt x="4978227" y="4174825"/>
                  <a:pt x="4986893" y="4162025"/>
                </a:cubicBezTo>
                <a:cubicBezTo>
                  <a:pt x="4995560" y="4149226"/>
                  <a:pt x="4999892" y="4133027"/>
                  <a:pt x="4999892" y="4113428"/>
                </a:cubicBezTo>
                <a:cubicBezTo>
                  <a:pt x="4999892" y="4093563"/>
                  <a:pt x="4995560" y="4077230"/>
                  <a:pt x="4986893" y="4064431"/>
                </a:cubicBezTo>
                <a:cubicBezTo>
                  <a:pt x="4978227" y="4051632"/>
                  <a:pt x="4966594" y="4042099"/>
                  <a:pt x="4951996" y="4035833"/>
                </a:cubicBezTo>
                <a:cubicBezTo>
                  <a:pt x="4937397" y="4029567"/>
                  <a:pt x="4921230" y="4026434"/>
                  <a:pt x="4903498" y="4026434"/>
                </a:cubicBezTo>
                <a:close/>
                <a:moveTo>
                  <a:pt x="3969230" y="4026434"/>
                </a:moveTo>
                <a:lnTo>
                  <a:pt x="3969230" y="4295617"/>
                </a:lnTo>
                <a:lnTo>
                  <a:pt x="4025427" y="4295617"/>
                </a:lnTo>
                <a:lnTo>
                  <a:pt x="4025427" y="4192623"/>
                </a:lnTo>
                <a:lnTo>
                  <a:pt x="4069224" y="4192623"/>
                </a:lnTo>
                <a:cubicBezTo>
                  <a:pt x="4079623" y="4192623"/>
                  <a:pt x="4087789" y="4194457"/>
                  <a:pt x="4093722" y="4198123"/>
                </a:cubicBezTo>
                <a:cubicBezTo>
                  <a:pt x="4099656" y="4201790"/>
                  <a:pt x="4104355" y="4207356"/>
                  <a:pt x="4107822" y="4214822"/>
                </a:cubicBezTo>
                <a:cubicBezTo>
                  <a:pt x="4111288" y="4222288"/>
                  <a:pt x="4114355" y="4231888"/>
                  <a:pt x="4117021" y="4243620"/>
                </a:cubicBezTo>
                <a:lnTo>
                  <a:pt x="4129620" y="4295617"/>
                </a:lnTo>
                <a:lnTo>
                  <a:pt x="4188417" y="4295617"/>
                </a:lnTo>
                <a:lnTo>
                  <a:pt x="4170618" y="4232421"/>
                </a:lnTo>
                <a:cubicBezTo>
                  <a:pt x="4167151" y="4219755"/>
                  <a:pt x="4163318" y="4209089"/>
                  <a:pt x="4159118" y="4200423"/>
                </a:cubicBezTo>
                <a:cubicBezTo>
                  <a:pt x="4154919" y="4191757"/>
                  <a:pt x="4149419" y="4184857"/>
                  <a:pt x="4142619" y="4179724"/>
                </a:cubicBezTo>
                <a:cubicBezTo>
                  <a:pt x="4135820" y="4174591"/>
                  <a:pt x="4126754" y="4171158"/>
                  <a:pt x="4115421" y="4169425"/>
                </a:cubicBezTo>
                <a:cubicBezTo>
                  <a:pt x="4133953" y="4164358"/>
                  <a:pt x="4147786" y="4155892"/>
                  <a:pt x="4156919" y="4144026"/>
                </a:cubicBezTo>
                <a:cubicBezTo>
                  <a:pt x="4166051" y="4132160"/>
                  <a:pt x="4170618" y="4117695"/>
                  <a:pt x="4170618" y="4100629"/>
                </a:cubicBezTo>
                <a:cubicBezTo>
                  <a:pt x="4170618" y="4082630"/>
                  <a:pt x="4166651" y="4068198"/>
                  <a:pt x="4158718" y="4057332"/>
                </a:cubicBezTo>
                <a:cubicBezTo>
                  <a:pt x="4150786" y="4046466"/>
                  <a:pt x="4140020" y="4038599"/>
                  <a:pt x="4126420" y="4033733"/>
                </a:cubicBezTo>
                <a:cubicBezTo>
                  <a:pt x="4112822" y="4028867"/>
                  <a:pt x="4097356" y="4026434"/>
                  <a:pt x="4080023" y="4026434"/>
                </a:cubicBezTo>
                <a:close/>
                <a:moveTo>
                  <a:pt x="3423105" y="4026434"/>
                </a:moveTo>
                <a:lnTo>
                  <a:pt x="3423105" y="4188624"/>
                </a:lnTo>
                <a:cubicBezTo>
                  <a:pt x="3423105" y="4212356"/>
                  <a:pt x="3427038" y="4232488"/>
                  <a:pt x="3434905" y="4249020"/>
                </a:cubicBezTo>
                <a:cubicBezTo>
                  <a:pt x="3442771" y="4265552"/>
                  <a:pt x="3455103" y="4278052"/>
                  <a:pt x="3471902" y="4286518"/>
                </a:cubicBezTo>
                <a:cubicBezTo>
                  <a:pt x="3488701" y="4294984"/>
                  <a:pt x="3510300" y="4299217"/>
                  <a:pt x="3536698" y="4299217"/>
                </a:cubicBezTo>
                <a:cubicBezTo>
                  <a:pt x="3563364" y="4299217"/>
                  <a:pt x="3585062" y="4294984"/>
                  <a:pt x="3601794" y="4286518"/>
                </a:cubicBezTo>
                <a:cubicBezTo>
                  <a:pt x="3618526" y="4278052"/>
                  <a:pt x="3630826" y="4265552"/>
                  <a:pt x="3638692" y="4249020"/>
                </a:cubicBezTo>
                <a:cubicBezTo>
                  <a:pt x="3646558" y="4232488"/>
                  <a:pt x="3650491" y="4212356"/>
                  <a:pt x="3650491" y="4188624"/>
                </a:cubicBezTo>
                <a:lnTo>
                  <a:pt x="3650491" y="4026434"/>
                </a:lnTo>
                <a:lnTo>
                  <a:pt x="3592695" y="4026434"/>
                </a:lnTo>
                <a:lnTo>
                  <a:pt x="3592695" y="4187224"/>
                </a:lnTo>
                <a:cubicBezTo>
                  <a:pt x="3592695" y="4209356"/>
                  <a:pt x="3588329" y="4225821"/>
                  <a:pt x="3579596" y="4236621"/>
                </a:cubicBezTo>
                <a:cubicBezTo>
                  <a:pt x="3570863" y="4247420"/>
                  <a:pt x="3556697" y="4252820"/>
                  <a:pt x="3537098" y="4252820"/>
                </a:cubicBezTo>
                <a:cubicBezTo>
                  <a:pt x="3517633" y="4252820"/>
                  <a:pt x="3503367" y="4247420"/>
                  <a:pt x="3494301" y="4236621"/>
                </a:cubicBezTo>
                <a:cubicBezTo>
                  <a:pt x="3485234" y="4225821"/>
                  <a:pt x="3480701" y="4209356"/>
                  <a:pt x="3480701" y="4187224"/>
                </a:cubicBezTo>
                <a:lnTo>
                  <a:pt x="3480701" y="4026434"/>
                </a:lnTo>
                <a:close/>
                <a:moveTo>
                  <a:pt x="1492707" y="4026434"/>
                </a:moveTo>
                <a:lnTo>
                  <a:pt x="1492707" y="4073231"/>
                </a:lnTo>
                <a:lnTo>
                  <a:pt x="1564702" y="4073231"/>
                </a:lnTo>
                <a:lnTo>
                  <a:pt x="1564702" y="4295617"/>
                </a:lnTo>
                <a:lnTo>
                  <a:pt x="1620899" y="4295617"/>
                </a:lnTo>
                <a:lnTo>
                  <a:pt x="1620899" y="4073231"/>
                </a:lnTo>
                <a:lnTo>
                  <a:pt x="1692494" y="4073231"/>
                </a:lnTo>
                <a:lnTo>
                  <a:pt x="1692494" y="4026434"/>
                </a:lnTo>
                <a:close/>
                <a:moveTo>
                  <a:pt x="6400774" y="4023034"/>
                </a:moveTo>
                <a:cubicBezTo>
                  <a:pt x="6381442" y="4023034"/>
                  <a:pt x="6364310" y="4025634"/>
                  <a:pt x="6349377" y="4030833"/>
                </a:cubicBezTo>
                <a:cubicBezTo>
                  <a:pt x="6334445" y="4036033"/>
                  <a:pt x="6322746" y="4044132"/>
                  <a:pt x="6314280" y="4055132"/>
                </a:cubicBezTo>
                <a:cubicBezTo>
                  <a:pt x="6305814" y="4066131"/>
                  <a:pt x="6301580" y="4080364"/>
                  <a:pt x="6301580" y="4097829"/>
                </a:cubicBezTo>
                <a:cubicBezTo>
                  <a:pt x="6301580" y="4114095"/>
                  <a:pt x="6305280" y="4127294"/>
                  <a:pt x="6312680" y="4137427"/>
                </a:cubicBezTo>
                <a:cubicBezTo>
                  <a:pt x="6320079" y="4147560"/>
                  <a:pt x="6330545" y="4155826"/>
                  <a:pt x="6344078" y="4162225"/>
                </a:cubicBezTo>
                <a:cubicBezTo>
                  <a:pt x="6357611" y="4168625"/>
                  <a:pt x="6373642" y="4174491"/>
                  <a:pt x="6392175" y="4179824"/>
                </a:cubicBezTo>
                <a:cubicBezTo>
                  <a:pt x="6408040" y="4184224"/>
                  <a:pt x="6420373" y="4188324"/>
                  <a:pt x="6429173" y="4192123"/>
                </a:cubicBezTo>
                <a:cubicBezTo>
                  <a:pt x="6437972" y="4195923"/>
                  <a:pt x="6444105" y="4200123"/>
                  <a:pt x="6447571" y="4204723"/>
                </a:cubicBezTo>
                <a:cubicBezTo>
                  <a:pt x="6451037" y="4209322"/>
                  <a:pt x="6452771" y="4215155"/>
                  <a:pt x="6452771" y="4222222"/>
                </a:cubicBezTo>
                <a:cubicBezTo>
                  <a:pt x="6452771" y="4229555"/>
                  <a:pt x="6450737" y="4235588"/>
                  <a:pt x="6446671" y="4240321"/>
                </a:cubicBezTo>
                <a:cubicBezTo>
                  <a:pt x="6442605" y="4245054"/>
                  <a:pt x="6436972" y="4248553"/>
                  <a:pt x="6429772" y="4250820"/>
                </a:cubicBezTo>
                <a:cubicBezTo>
                  <a:pt x="6422573" y="4253087"/>
                  <a:pt x="6414240" y="4254220"/>
                  <a:pt x="6404774" y="4254220"/>
                </a:cubicBezTo>
                <a:cubicBezTo>
                  <a:pt x="6394908" y="4254220"/>
                  <a:pt x="6386141" y="4252953"/>
                  <a:pt x="6378476" y="4250420"/>
                </a:cubicBezTo>
                <a:cubicBezTo>
                  <a:pt x="6370809" y="4247887"/>
                  <a:pt x="6364710" y="4243654"/>
                  <a:pt x="6360177" y="4237721"/>
                </a:cubicBezTo>
                <a:cubicBezTo>
                  <a:pt x="6355644" y="4231788"/>
                  <a:pt x="6353244" y="4223622"/>
                  <a:pt x="6352977" y="4213222"/>
                </a:cubicBezTo>
                <a:lnTo>
                  <a:pt x="6295381" y="4213222"/>
                </a:lnTo>
                <a:cubicBezTo>
                  <a:pt x="6295381" y="4233621"/>
                  <a:pt x="6300180" y="4250153"/>
                  <a:pt x="6309780" y="4262819"/>
                </a:cubicBezTo>
                <a:cubicBezTo>
                  <a:pt x="6319379" y="4275485"/>
                  <a:pt x="6332345" y="4284718"/>
                  <a:pt x="6348677" y="4290518"/>
                </a:cubicBezTo>
                <a:cubicBezTo>
                  <a:pt x="6365010" y="4296317"/>
                  <a:pt x="6383375" y="4299217"/>
                  <a:pt x="6403774" y="4299217"/>
                </a:cubicBezTo>
                <a:cubicBezTo>
                  <a:pt x="6424039" y="4299217"/>
                  <a:pt x="6442205" y="4296484"/>
                  <a:pt x="6458271" y="4291018"/>
                </a:cubicBezTo>
                <a:cubicBezTo>
                  <a:pt x="6474336" y="4285551"/>
                  <a:pt x="6487035" y="4276952"/>
                  <a:pt x="6496368" y="4265219"/>
                </a:cubicBezTo>
                <a:cubicBezTo>
                  <a:pt x="6505701" y="4253486"/>
                  <a:pt x="6510368" y="4238087"/>
                  <a:pt x="6510368" y="4219022"/>
                </a:cubicBezTo>
                <a:cubicBezTo>
                  <a:pt x="6510368" y="4201956"/>
                  <a:pt x="6507201" y="4188190"/>
                  <a:pt x="6500868" y="4177724"/>
                </a:cubicBezTo>
                <a:cubicBezTo>
                  <a:pt x="6494535" y="4167258"/>
                  <a:pt x="6484835" y="4158725"/>
                  <a:pt x="6471770" y="4152126"/>
                </a:cubicBezTo>
                <a:cubicBezTo>
                  <a:pt x="6458704" y="4145526"/>
                  <a:pt x="6441972" y="4139227"/>
                  <a:pt x="6421573" y="4133227"/>
                </a:cubicBezTo>
                <a:cubicBezTo>
                  <a:pt x="6404507" y="4128294"/>
                  <a:pt x="6391475" y="4123894"/>
                  <a:pt x="6382475" y="4120028"/>
                </a:cubicBezTo>
                <a:cubicBezTo>
                  <a:pt x="6373476" y="4116161"/>
                  <a:pt x="6367309" y="4112195"/>
                  <a:pt x="6363976" y="4108129"/>
                </a:cubicBezTo>
                <a:cubicBezTo>
                  <a:pt x="6360644" y="4104062"/>
                  <a:pt x="6358977" y="4099362"/>
                  <a:pt x="6358977" y="4094029"/>
                </a:cubicBezTo>
                <a:cubicBezTo>
                  <a:pt x="6358977" y="4084697"/>
                  <a:pt x="6362910" y="4077797"/>
                  <a:pt x="6370776" y="4073331"/>
                </a:cubicBezTo>
                <a:cubicBezTo>
                  <a:pt x="6378642" y="4068864"/>
                  <a:pt x="6388575" y="4066631"/>
                  <a:pt x="6400574" y="4066631"/>
                </a:cubicBezTo>
                <a:cubicBezTo>
                  <a:pt x="6412707" y="4066631"/>
                  <a:pt x="6423106" y="4069464"/>
                  <a:pt x="6431772" y="4075131"/>
                </a:cubicBezTo>
                <a:cubicBezTo>
                  <a:pt x="6440438" y="4080797"/>
                  <a:pt x="6444705" y="4089363"/>
                  <a:pt x="6444572" y="4100829"/>
                </a:cubicBezTo>
                <a:lnTo>
                  <a:pt x="6502168" y="4100829"/>
                </a:lnTo>
                <a:cubicBezTo>
                  <a:pt x="6502168" y="4083097"/>
                  <a:pt x="6497568" y="4068498"/>
                  <a:pt x="6488369" y="4057032"/>
                </a:cubicBezTo>
                <a:cubicBezTo>
                  <a:pt x="6479169" y="4045566"/>
                  <a:pt x="6466870" y="4037033"/>
                  <a:pt x="6451471" y="4031433"/>
                </a:cubicBezTo>
                <a:cubicBezTo>
                  <a:pt x="6436072" y="4025834"/>
                  <a:pt x="6419173" y="4023034"/>
                  <a:pt x="6400774" y="4023034"/>
                </a:cubicBezTo>
                <a:close/>
                <a:moveTo>
                  <a:pt x="9736348" y="4022834"/>
                </a:moveTo>
                <a:cubicBezTo>
                  <a:pt x="9708216" y="4022834"/>
                  <a:pt x="9684383" y="4028533"/>
                  <a:pt x="9664852" y="4039933"/>
                </a:cubicBezTo>
                <a:cubicBezTo>
                  <a:pt x="9645320" y="4051332"/>
                  <a:pt x="9630487" y="4067398"/>
                  <a:pt x="9620355" y="4088130"/>
                </a:cubicBezTo>
                <a:cubicBezTo>
                  <a:pt x="9610222" y="4108862"/>
                  <a:pt x="9605156" y="4133227"/>
                  <a:pt x="9605156" y="4161225"/>
                </a:cubicBezTo>
                <a:cubicBezTo>
                  <a:pt x="9605156" y="4189224"/>
                  <a:pt x="9610222" y="4213522"/>
                  <a:pt x="9620355" y="4234121"/>
                </a:cubicBezTo>
                <a:cubicBezTo>
                  <a:pt x="9630487" y="4254720"/>
                  <a:pt x="9645320" y="4270719"/>
                  <a:pt x="9664852" y="4282118"/>
                </a:cubicBezTo>
                <a:cubicBezTo>
                  <a:pt x="9684383" y="4293517"/>
                  <a:pt x="9708216" y="4299217"/>
                  <a:pt x="9736348" y="4299217"/>
                </a:cubicBezTo>
                <a:cubicBezTo>
                  <a:pt x="9764479" y="4299217"/>
                  <a:pt x="9788277" y="4293517"/>
                  <a:pt x="9807743" y="4282118"/>
                </a:cubicBezTo>
                <a:cubicBezTo>
                  <a:pt x="9827208" y="4270719"/>
                  <a:pt x="9842008" y="4254720"/>
                  <a:pt x="9852141" y="4234121"/>
                </a:cubicBezTo>
                <a:cubicBezTo>
                  <a:pt x="9862273" y="4213522"/>
                  <a:pt x="9867340" y="4189224"/>
                  <a:pt x="9867340" y="4161225"/>
                </a:cubicBezTo>
                <a:cubicBezTo>
                  <a:pt x="9867340" y="4133227"/>
                  <a:pt x="9862273" y="4108862"/>
                  <a:pt x="9852141" y="4088130"/>
                </a:cubicBezTo>
                <a:cubicBezTo>
                  <a:pt x="9842008" y="4067398"/>
                  <a:pt x="9827208" y="4051332"/>
                  <a:pt x="9807743" y="4039933"/>
                </a:cubicBezTo>
                <a:cubicBezTo>
                  <a:pt x="9788277" y="4028533"/>
                  <a:pt x="9764479" y="4022834"/>
                  <a:pt x="9736348" y="4022834"/>
                </a:cubicBezTo>
                <a:close/>
                <a:moveTo>
                  <a:pt x="2983123" y="4022834"/>
                </a:moveTo>
                <a:cubicBezTo>
                  <a:pt x="2954991" y="4022834"/>
                  <a:pt x="2931159" y="4028533"/>
                  <a:pt x="2911627" y="4039933"/>
                </a:cubicBezTo>
                <a:cubicBezTo>
                  <a:pt x="2892095" y="4051332"/>
                  <a:pt x="2877262" y="4067398"/>
                  <a:pt x="2867130" y="4088130"/>
                </a:cubicBezTo>
                <a:cubicBezTo>
                  <a:pt x="2856997" y="4108862"/>
                  <a:pt x="2851931" y="4133227"/>
                  <a:pt x="2851931" y="4161225"/>
                </a:cubicBezTo>
                <a:cubicBezTo>
                  <a:pt x="2851931" y="4189224"/>
                  <a:pt x="2856997" y="4213522"/>
                  <a:pt x="2867130" y="4234121"/>
                </a:cubicBezTo>
                <a:cubicBezTo>
                  <a:pt x="2877262" y="4254720"/>
                  <a:pt x="2892095" y="4270719"/>
                  <a:pt x="2911627" y="4282118"/>
                </a:cubicBezTo>
                <a:cubicBezTo>
                  <a:pt x="2931159" y="4293517"/>
                  <a:pt x="2954991" y="4299217"/>
                  <a:pt x="2983123" y="4299217"/>
                </a:cubicBezTo>
                <a:cubicBezTo>
                  <a:pt x="3011254" y="4299217"/>
                  <a:pt x="3035053" y="4293517"/>
                  <a:pt x="3054518" y="4282118"/>
                </a:cubicBezTo>
                <a:cubicBezTo>
                  <a:pt x="3073984" y="4270719"/>
                  <a:pt x="3088783" y="4254720"/>
                  <a:pt x="3098916" y="4234121"/>
                </a:cubicBezTo>
                <a:cubicBezTo>
                  <a:pt x="3109048" y="4213522"/>
                  <a:pt x="3114115" y="4189224"/>
                  <a:pt x="3114115" y="4161225"/>
                </a:cubicBezTo>
                <a:cubicBezTo>
                  <a:pt x="3114115" y="4133227"/>
                  <a:pt x="3109048" y="4108862"/>
                  <a:pt x="3098916" y="4088130"/>
                </a:cubicBezTo>
                <a:cubicBezTo>
                  <a:pt x="3088783" y="4067398"/>
                  <a:pt x="3073984" y="4051332"/>
                  <a:pt x="3054518" y="4039933"/>
                </a:cubicBezTo>
                <a:cubicBezTo>
                  <a:pt x="3035053" y="4028533"/>
                  <a:pt x="3011254" y="4022834"/>
                  <a:pt x="2983123" y="4022834"/>
                </a:cubicBezTo>
                <a:close/>
                <a:moveTo>
                  <a:pt x="2097298" y="4022834"/>
                </a:moveTo>
                <a:cubicBezTo>
                  <a:pt x="2069166" y="4022834"/>
                  <a:pt x="2045334" y="4028533"/>
                  <a:pt x="2025802" y="4039933"/>
                </a:cubicBezTo>
                <a:cubicBezTo>
                  <a:pt x="2006270" y="4051332"/>
                  <a:pt x="1991438" y="4067398"/>
                  <a:pt x="1981305" y="4088130"/>
                </a:cubicBezTo>
                <a:cubicBezTo>
                  <a:pt x="1971172" y="4108862"/>
                  <a:pt x="1966106" y="4133227"/>
                  <a:pt x="1966106" y="4161225"/>
                </a:cubicBezTo>
                <a:cubicBezTo>
                  <a:pt x="1966106" y="4189224"/>
                  <a:pt x="1971172" y="4213522"/>
                  <a:pt x="1981305" y="4234121"/>
                </a:cubicBezTo>
                <a:cubicBezTo>
                  <a:pt x="1991438" y="4254720"/>
                  <a:pt x="2006270" y="4270719"/>
                  <a:pt x="2025802" y="4282118"/>
                </a:cubicBezTo>
                <a:cubicBezTo>
                  <a:pt x="2045334" y="4293517"/>
                  <a:pt x="2069166" y="4299217"/>
                  <a:pt x="2097298" y="4299217"/>
                </a:cubicBezTo>
                <a:cubicBezTo>
                  <a:pt x="2125429" y="4299217"/>
                  <a:pt x="2149228" y="4293517"/>
                  <a:pt x="2168693" y="4282118"/>
                </a:cubicBezTo>
                <a:cubicBezTo>
                  <a:pt x="2188159" y="4270719"/>
                  <a:pt x="2202958" y="4254720"/>
                  <a:pt x="2213091" y="4234121"/>
                </a:cubicBezTo>
                <a:cubicBezTo>
                  <a:pt x="2223223" y="4213522"/>
                  <a:pt x="2228290" y="4189224"/>
                  <a:pt x="2228290" y="4161225"/>
                </a:cubicBezTo>
                <a:cubicBezTo>
                  <a:pt x="2228290" y="4133227"/>
                  <a:pt x="2223223" y="4108862"/>
                  <a:pt x="2213091" y="4088130"/>
                </a:cubicBezTo>
                <a:cubicBezTo>
                  <a:pt x="2202958" y="4067398"/>
                  <a:pt x="2188159" y="4051332"/>
                  <a:pt x="2168693" y="4039933"/>
                </a:cubicBezTo>
                <a:cubicBezTo>
                  <a:pt x="2149228" y="4028533"/>
                  <a:pt x="2125429" y="4022834"/>
                  <a:pt x="2097298" y="4022834"/>
                </a:cubicBezTo>
                <a:close/>
                <a:moveTo>
                  <a:pt x="7581356" y="2606983"/>
                </a:moveTo>
                <a:cubicBezTo>
                  <a:pt x="7653537" y="2606983"/>
                  <a:pt x="7711580" y="2625587"/>
                  <a:pt x="7755485" y="2662794"/>
                </a:cubicBezTo>
                <a:cubicBezTo>
                  <a:pt x="7799389" y="2700001"/>
                  <a:pt x="7831201" y="2749300"/>
                  <a:pt x="7850921" y="2810692"/>
                </a:cubicBezTo>
                <a:cubicBezTo>
                  <a:pt x="7870640" y="2872083"/>
                  <a:pt x="7880500" y="2938870"/>
                  <a:pt x="7880500" y="3011052"/>
                </a:cubicBezTo>
                <a:cubicBezTo>
                  <a:pt x="7880500" y="3082489"/>
                  <a:pt x="7870640" y="3148904"/>
                  <a:pt x="7850921" y="3210295"/>
                </a:cubicBezTo>
                <a:cubicBezTo>
                  <a:pt x="7831201" y="3271687"/>
                  <a:pt x="7799389" y="3320986"/>
                  <a:pt x="7755485" y="3358193"/>
                </a:cubicBezTo>
                <a:cubicBezTo>
                  <a:pt x="7711580" y="3395401"/>
                  <a:pt x="7653537" y="3414004"/>
                  <a:pt x="7581356" y="3414004"/>
                </a:cubicBezTo>
                <a:cubicBezTo>
                  <a:pt x="7509174" y="3414004"/>
                  <a:pt x="7451131" y="3396330"/>
                  <a:pt x="7407227" y="3360984"/>
                </a:cubicBezTo>
                <a:cubicBezTo>
                  <a:pt x="7363323" y="3325637"/>
                  <a:pt x="7331697" y="3277454"/>
                  <a:pt x="7312349" y="3216434"/>
                </a:cubicBezTo>
                <a:cubicBezTo>
                  <a:pt x="7293001" y="3155415"/>
                  <a:pt x="7283327" y="3086954"/>
                  <a:pt x="7283327" y="3011052"/>
                </a:cubicBezTo>
                <a:cubicBezTo>
                  <a:pt x="7283327" y="2935893"/>
                  <a:pt x="7293001" y="2867805"/>
                  <a:pt x="7312349" y="2806785"/>
                </a:cubicBezTo>
                <a:cubicBezTo>
                  <a:pt x="7331697" y="2745765"/>
                  <a:pt x="7363323" y="2697210"/>
                  <a:pt x="7407227" y="2661119"/>
                </a:cubicBezTo>
                <a:cubicBezTo>
                  <a:pt x="7451131" y="2625029"/>
                  <a:pt x="7509174" y="2606983"/>
                  <a:pt x="7581356" y="2606983"/>
                </a:cubicBezTo>
                <a:close/>
                <a:moveTo>
                  <a:pt x="10495336" y="2258725"/>
                </a:moveTo>
                <a:lnTo>
                  <a:pt x="10495336" y="3761145"/>
                </a:lnTo>
                <a:lnTo>
                  <a:pt x="11560201" y="3761145"/>
                </a:lnTo>
                <a:lnTo>
                  <a:pt x="11560201" y="3399493"/>
                </a:lnTo>
                <a:lnTo>
                  <a:pt x="10934007" y="3399493"/>
                </a:lnTo>
                <a:lnTo>
                  <a:pt x="10934007" y="3178483"/>
                </a:lnTo>
                <a:lnTo>
                  <a:pt x="11487647" y="3178483"/>
                </a:lnTo>
                <a:lnTo>
                  <a:pt x="11487647" y="2830225"/>
                </a:lnTo>
                <a:lnTo>
                  <a:pt x="10934007" y="2830225"/>
                </a:lnTo>
                <a:lnTo>
                  <a:pt x="10934007" y="2620378"/>
                </a:lnTo>
                <a:lnTo>
                  <a:pt x="11560201" y="2620378"/>
                </a:lnTo>
                <a:lnTo>
                  <a:pt x="11560201" y="2258725"/>
                </a:lnTo>
                <a:close/>
                <a:moveTo>
                  <a:pt x="8561761" y="2258725"/>
                </a:moveTo>
                <a:lnTo>
                  <a:pt x="8561761" y="3761145"/>
                </a:lnTo>
                <a:lnTo>
                  <a:pt x="8982572" y="3761145"/>
                </a:lnTo>
                <a:lnTo>
                  <a:pt x="8982572" y="2790467"/>
                </a:lnTo>
                <a:lnTo>
                  <a:pt x="9248231" y="3294569"/>
                </a:lnTo>
                <a:lnTo>
                  <a:pt x="9508308" y="3294569"/>
                </a:lnTo>
                <a:lnTo>
                  <a:pt x="9766152" y="2799253"/>
                </a:lnTo>
                <a:lnTo>
                  <a:pt x="9766152" y="3761145"/>
                </a:lnTo>
                <a:lnTo>
                  <a:pt x="10195894" y="3761145"/>
                </a:lnTo>
                <a:lnTo>
                  <a:pt x="10195894" y="2258725"/>
                </a:lnTo>
                <a:lnTo>
                  <a:pt x="9695831" y="2258725"/>
                </a:lnTo>
                <a:lnTo>
                  <a:pt x="9391672" y="2817842"/>
                </a:lnTo>
                <a:lnTo>
                  <a:pt x="9078566" y="2258725"/>
                </a:lnTo>
                <a:close/>
                <a:moveTo>
                  <a:pt x="4151687" y="2258725"/>
                </a:moveTo>
                <a:lnTo>
                  <a:pt x="4151687" y="3761145"/>
                </a:lnTo>
                <a:lnTo>
                  <a:pt x="5148463" y="3761145"/>
                </a:lnTo>
                <a:lnTo>
                  <a:pt x="5148463" y="3399493"/>
                </a:lnTo>
                <a:lnTo>
                  <a:pt x="4590358" y="3399493"/>
                </a:lnTo>
                <a:lnTo>
                  <a:pt x="4590358" y="2258725"/>
                </a:lnTo>
                <a:close/>
                <a:moveTo>
                  <a:pt x="2827711" y="2258725"/>
                </a:moveTo>
                <a:lnTo>
                  <a:pt x="2827711" y="3761145"/>
                </a:lnTo>
                <a:lnTo>
                  <a:pt x="3892577" y="3761145"/>
                </a:lnTo>
                <a:lnTo>
                  <a:pt x="3892577" y="3399493"/>
                </a:lnTo>
                <a:lnTo>
                  <a:pt x="3266383" y="3399493"/>
                </a:lnTo>
                <a:lnTo>
                  <a:pt x="3266383" y="3178483"/>
                </a:lnTo>
                <a:lnTo>
                  <a:pt x="3820024" y="3178483"/>
                </a:lnTo>
                <a:lnTo>
                  <a:pt x="3820024" y="2830225"/>
                </a:lnTo>
                <a:lnTo>
                  <a:pt x="3266383" y="2830225"/>
                </a:lnTo>
                <a:lnTo>
                  <a:pt x="3266383" y="2620378"/>
                </a:lnTo>
                <a:lnTo>
                  <a:pt x="3892577" y="2620378"/>
                </a:lnTo>
                <a:lnTo>
                  <a:pt x="3892577" y="2258725"/>
                </a:lnTo>
                <a:close/>
                <a:moveTo>
                  <a:pt x="448768" y="2258725"/>
                </a:moveTo>
                <a:lnTo>
                  <a:pt x="900834" y="3761145"/>
                </a:lnTo>
                <a:lnTo>
                  <a:pt x="1356248" y="3761145"/>
                </a:lnTo>
                <a:lnTo>
                  <a:pt x="1566096" y="2803436"/>
                </a:lnTo>
                <a:lnTo>
                  <a:pt x="1779292" y="3761145"/>
                </a:lnTo>
                <a:lnTo>
                  <a:pt x="2233590" y="3761145"/>
                </a:lnTo>
                <a:lnTo>
                  <a:pt x="2693469" y="2258725"/>
                </a:lnTo>
                <a:lnTo>
                  <a:pt x="2240287" y="2258725"/>
                </a:lnTo>
                <a:lnTo>
                  <a:pt x="2014812" y="3228713"/>
                </a:lnTo>
                <a:lnTo>
                  <a:pt x="1779292" y="2258725"/>
                </a:lnTo>
                <a:lnTo>
                  <a:pt x="1362945" y="2258725"/>
                </a:lnTo>
                <a:lnTo>
                  <a:pt x="1125192" y="3228713"/>
                </a:lnTo>
                <a:lnTo>
                  <a:pt x="898601" y="2258725"/>
                </a:lnTo>
                <a:close/>
                <a:moveTo>
                  <a:pt x="7581356" y="2238634"/>
                </a:moveTo>
                <a:cubicBezTo>
                  <a:pt x="7425086" y="2238634"/>
                  <a:pt x="7291141" y="2269329"/>
                  <a:pt x="7179520" y="2330721"/>
                </a:cubicBezTo>
                <a:cubicBezTo>
                  <a:pt x="7067899" y="2392113"/>
                  <a:pt x="6982323" y="2480479"/>
                  <a:pt x="6922791" y="2595821"/>
                </a:cubicBezTo>
                <a:cubicBezTo>
                  <a:pt x="6863260" y="2711163"/>
                  <a:pt x="6833494" y="2849573"/>
                  <a:pt x="6833494" y="3011052"/>
                </a:cubicBezTo>
                <a:cubicBezTo>
                  <a:pt x="6833494" y="3171786"/>
                  <a:pt x="6863260" y="3309638"/>
                  <a:pt x="6922791" y="3424608"/>
                </a:cubicBezTo>
                <a:cubicBezTo>
                  <a:pt x="6982323" y="3539577"/>
                  <a:pt x="7067899" y="3627758"/>
                  <a:pt x="7179520" y="3689150"/>
                </a:cubicBezTo>
                <a:cubicBezTo>
                  <a:pt x="7291141" y="3750541"/>
                  <a:pt x="7425086" y="3781237"/>
                  <a:pt x="7581356" y="3781237"/>
                </a:cubicBezTo>
                <a:cubicBezTo>
                  <a:pt x="7738369" y="3781237"/>
                  <a:pt x="7872687" y="3750541"/>
                  <a:pt x="7984308" y="3689150"/>
                </a:cubicBezTo>
                <a:cubicBezTo>
                  <a:pt x="8095929" y="3627758"/>
                  <a:pt x="8181505" y="3539577"/>
                  <a:pt x="8241036" y="3424608"/>
                </a:cubicBezTo>
                <a:cubicBezTo>
                  <a:pt x="8300568" y="3309638"/>
                  <a:pt x="8330333" y="3171786"/>
                  <a:pt x="8330333" y="3011052"/>
                </a:cubicBezTo>
                <a:cubicBezTo>
                  <a:pt x="8330333" y="2849573"/>
                  <a:pt x="8300568" y="2711163"/>
                  <a:pt x="8241036" y="2595821"/>
                </a:cubicBezTo>
                <a:cubicBezTo>
                  <a:pt x="8181505" y="2480479"/>
                  <a:pt x="8095929" y="2392113"/>
                  <a:pt x="7984308" y="2330721"/>
                </a:cubicBezTo>
                <a:cubicBezTo>
                  <a:pt x="7872687" y="2269329"/>
                  <a:pt x="7738369" y="2238634"/>
                  <a:pt x="7581356" y="2238634"/>
                </a:cubicBezTo>
                <a:close/>
                <a:moveTo>
                  <a:pt x="5962106" y="2238634"/>
                </a:moveTo>
                <a:cubicBezTo>
                  <a:pt x="5814766" y="2238634"/>
                  <a:pt x="5684914" y="2269329"/>
                  <a:pt x="5572548" y="2330721"/>
                </a:cubicBezTo>
                <a:cubicBezTo>
                  <a:pt x="5460183" y="2392113"/>
                  <a:pt x="5372374" y="2480479"/>
                  <a:pt x="5309123" y="2595821"/>
                </a:cubicBezTo>
                <a:cubicBezTo>
                  <a:pt x="5245870" y="2711163"/>
                  <a:pt x="5214245" y="2849573"/>
                  <a:pt x="5214245" y="3011052"/>
                </a:cubicBezTo>
                <a:cubicBezTo>
                  <a:pt x="5214245" y="3171786"/>
                  <a:pt x="5245870" y="3309638"/>
                  <a:pt x="5309123" y="3424608"/>
                </a:cubicBezTo>
                <a:cubicBezTo>
                  <a:pt x="5372374" y="3539577"/>
                  <a:pt x="5460183" y="3627758"/>
                  <a:pt x="5572548" y="3689150"/>
                </a:cubicBezTo>
                <a:cubicBezTo>
                  <a:pt x="5684914" y="3750541"/>
                  <a:pt x="5814766" y="3781237"/>
                  <a:pt x="5962106" y="3781237"/>
                </a:cubicBezTo>
                <a:cubicBezTo>
                  <a:pt x="6116143" y="3781237"/>
                  <a:pt x="6244693" y="3756680"/>
                  <a:pt x="6347757" y="3707567"/>
                </a:cubicBezTo>
                <a:cubicBezTo>
                  <a:pt x="6450820" y="3658454"/>
                  <a:pt x="6529513" y="3588133"/>
                  <a:pt x="6583835" y="3496603"/>
                </a:cubicBezTo>
                <a:cubicBezTo>
                  <a:pt x="6638158" y="3405074"/>
                  <a:pt x="6668295" y="3296057"/>
                  <a:pt x="6674248" y="3169553"/>
                </a:cubicBezTo>
                <a:lnTo>
                  <a:pt x="6222183" y="3169553"/>
                </a:lnTo>
                <a:cubicBezTo>
                  <a:pt x="6217718" y="3243968"/>
                  <a:pt x="6194092" y="3303313"/>
                  <a:pt x="6151304" y="3347589"/>
                </a:cubicBezTo>
                <a:cubicBezTo>
                  <a:pt x="6108515" y="3391865"/>
                  <a:pt x="6045450" y="3414004"/>
                  <a:pt x="5962106" y="3414004"/>
                </a:cubicBezTo>
                <a:cubicBezTo>
                  <a:pt x="5889924" y="3414004"/>
                  <a:pt x="5831881" y="3396144"/>
                  <a:pt x="5787977" y="3360426"/>
                </a:cubicBezTo>
                <a:cubicBezTo>
                  <a:pt x="5744073" y="3324707"/>
                  <a:pt x="5712447" y="3276338"/>
                  <a:pt x="5693099" y="3215319"/>
                </a:cubicBezTo>
                <a:cubicBezTo>
                  <a:pt x="5673751" y="3154299"/>
                  <a:pt x="5664077" y="3086210"/>
                  <a:pt x="5664077" y="3011052"/>
                </a:cubicBezTo>
                <a:cubicBezTo>
                  <a:pt x="5664077" y="2935893"/>
                  <a:pt x="5673751" y="2867805"/>
                  <a:pt x="5693099" y="2806785"/>
                </a:cubicBezTo>
                <a:cubicBezTo>
                  <a:pt x="5712447" y="2745765"/>
                  <a:pt x="5744073" y="2697210"/>
                  <a:pt x="5787977" y="2661119"/>
                </a:cubicBezTo>
                <a:cubicBezTo>
                  <a:pt x="5831881" y="2625029"/>
                  <a:pt x="5889924" y="2606983"/>
                  <a:pt x="5962106" y="2606983"/>
                </a:cubicBezTo>
                <a:cubicBezTo>
                  <a:pt x="6014196" y="2606983"/>
                  <a:pt x="6058472" y="2614983"/>
                  <a:pt x="6094935" y="2630982"/>
                </a:cubicBezTo>
                <a:cubicBezTo>
                  <a:pt x="6131398" y="2646981"/>
                  <a:pt x="6160419" y="2670422"/>
                  <a:pt x="6181999" y="2701303"/>
                </a:cubicBezTo>
                <a:cubicBezTo>
                  <a:pt x="6203579" y="2732185"/>
                  <a:pt x="6217718" y="2769950"/>
                  <a:pt x="6224415" y="2814599"/>
                </a:cubicBezTo>
                <a:lnTo>
                  <a:pt x="6677597" y="2814599"/>
                </a:lnTo>
                <a:cubicBezTo>
                  <a:pt x="6676853" y="2694048"/>
                  <a:pt x="6644483" y="2590798"/>
                  <a:pt x="6580487" y="2504850"/>
                </a:cubicBezTo>
                <a:cubicBezTo>
                  <a:pt x="6516491" y="2418902"/>
                  <a:pt x="6430728" y="2353045"/>
                  <a:pt x="6323200" y="2307280"/>
                </a:cubicBezTo>
                <a:cubicBezTo>
                  <a:pt x="6215672" y="2261516"/>
                  <a:pt x="6095307" y="2238634"/>
                  <a:pt x="5962106" y="223863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46000">
                <a:schemeClr val="tx1"/>
              </a:gs>
              <a:gs pos="100000">
                <a:schemeClr val="tx1"/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k-SK"/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66153D56-4159-01CA-CF71-43E1983129EC}"/>
              </a:ext>
            </a:extLst>
          </p:cNvPr>
          <p:cNvSpPr/>
          <p:nvPr/>
        </p:nvSpPr>
        <p:spPr>
          <a:xfrm>
            <a:off x="-72717" y="-12777"/>
            <a:ext cx="12305863" cy="6870778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">
                <a:schemeClr val="tx1">
                  <a:alpha val="3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2" name="Obrázok 1">
            <a:extLst>
              <a:ext uri="{FF2B5EF4-FFF2-40B4-BE49-F238E27FC236}">
                <a16:creationId xmlns:a16="http://schemas.microsoft.com/office/drawing/2014/main" id="{9E59F7AC-7EA3-DF99-3785-3D82FCD79D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84" b="30168"/>
          <a:stretch>
            <a:fillRect/>
          </a:stretch>
        </p:blipFill>
        <p:spPr>
          <a:xfrm>
            <a:off x="1237909" y="4994140"/>
            <a:ext cx="3955433" cy="156429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9" name="BlokTextu 8">
            <a:extLst>
              <a:ext uri="{FF2B5EF4-FFF2-40B4-BE49-F238E27FC236}">
                <a16:creationId xmlns:a16="http://schemas.microsoft.com/office/drawing/2014/main" id="{A5487AF4-8988-0C69-C327-03ADE90B668A}"/>
              </a:ext>
            </a:extLst>
          </p:cNvPr>
          <p:cNvSpPr txBox="1"/>
          <p:nvPr/>
        </p:nvSpPr>
        <p:spPr>
          <a:xfrm>
            <a:off x="510104" y="183635"/>
            <a:ext cx="55858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3600" b="1" dirty="0">
                <a:solidFill>
                  <a:schemeClr val="bg1"/>
                </a:solidFill>
              </a:rPr>
              <a:t>EHM INDUSTRIAL SERVICES: </a:t>
            </a:r>
          </a:p>
          <a:p>
            <a:pPr algn="ctr"/>
            <a:r>
              <a:rPr lang="sk-SK" sz="3600" b="1" dirty="0" err="1">
                <a:solidFill>
                  <a:schemeClr val="bg1"/>
                </a:solidFill>
              </a:rPr>
              <a:t>We</a:t>
            </a:r>
            <a:r>
              <a:rPr lang="sk-SK" sz="3600" b="1" dirty="0">
                <a:solidFill>
                  <a:schemeClr val="bg1"/>
                </a:solidFill>
              </a:rPr>
              <a:t> are </a:t>
            </a:r>
            <a:r>
              <a:rPr lang="sk-SK" sz="3600" b="1" dirty="0" err="1">
                <a:solidFill>
                  <a:schemeClr val="bg1"/>
                </a:solidFill>
              </a:rPr>
              <a:t>building</a:t>
            </a:r>
            <a:r>
              <a:rPr lang="sk-SK" sz="3600" b="1" dirty="0">
                <a:solidFill>
                  <a:schemeClr val="bg1"/>
                </a:solidFill>
              </a:rPr>
              <a:t> </a:t>
            </a:r>
            <a:r>
              <a:rPr lang="sk-SK" sz="3600" b="1" dirty="0" err="1">
                <a:solidFill>
                  <a:schemeClr val="bg1"/>
                </a:solidFill>
              </a:rPr>
              <a:t>the</a:t>
            </a:r>
            <a:r>
              <a:rPr lang="sk-SK" sz="3600" b="1" dirty="0">
                <a:solidFill>
                  <a:schemeClr val="bg1"/>
                </a:solidFill>
              </a:rPr>
              <a:t> </a:t>
            </a:r>
            <a:r>
              <a:rPr lang="sk-SK" sz="3600" b="1" dirty="0" err="1">
                <a:solidFill>
                  <a:schemeClr val="bg1"/>
                </a:solidFill>
              </a:rPr>
              <a:t>future</a:t>
            </a:r>
            <a:r>
              <a:rPr lang="sk-SK" sz="3600" b="1" dirty="0">
                <a:solidFill>
                  <a:schemeClr val="bg1"/>
                </a:solidFill>
              </a:rPr>
              <a:t> of </a:t>
            </a:r>
            <a:r>
              <a:rPr lang="sk-SK" sz="3600" b="1" dirty="0" err="1">
                <a:solidFill>
                  <a:schemeClr val="bg1"/>
                </a:solidFill>
              </a:rPr>
              <a:t>industry</a:t>
            </a:r>
            <a:endParaRPr lang="sk-SK" sz="3600" dirty="0">
              <a:solidFill>
                <a:schemeClr val="bg1"/>
              </a:solidFill>
            </a:endParaRPr>
          </a:p>
        </p:txBody>
      </p:sp>
      <p:sp>
        <p:nvSpPr>
          <p:cNvPr id="10" name="Obdĺžnik: zaoblené rohy 9">
            <a:extLst>
              <a:ext uri="{FF2B5EF4-FFF2-40B4-BE49-F238E27FC236}">
                <a16:creationId xmlns:a16="http://schemas.microsoft.com/office/drawing/2014/main" id="{2C7918F0-2E58-436E-85ED-41F8AEED7AFE}"/>
              </a:ext>
            </a:extLst>
          </p:cNvPr>
          <p:cNvSpPr/>
          <p:nvPr/>
        </p:nvSpPr>
        <p:spPr>
          <a:xfrm>
            <a:off x="6601681" y="118322"/>
            <a:ext cx="5267162" cy="1950904"/>
          </a:xfrm>
          <a:prstGeom prst="roundRect">
            <a:avLst/>
          </a:prstGeom>
          <a:solidFill>
            <a:schemeClr val="bg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EFAC95AC-B26D-2075-C39E-4B4C32BB07EF}"/>
              </a:ext>
            </a:extLst>
          </p:cNvPr>
          <p:cNvSpPr txBox="1"/>
          <p:nvPr/>
        </p:nvSpPr>
        <p:spPr>
          <a:xfrm>
            <a:off x="-41146" y="2784437"/>
            <a:ext cx="65135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5400" b="1" dirty="0">
                <a:solidFill>
                  <a:schemeClr val="bg1"/>
                </a:solidFill>
              </a:rPr>
              <a:t>   </a:t>
            </a:r>
            <a:r>
              <a:rPr lang="sk-SK" sz="3600" b="1" dirty="0">
                <a:solidFill>
                  <a:schemeClr val="bg1"/>
                </a:solidFill>
              </a:rPr>
              <a:t>A </a:t>
            </a:r>
            <a:r>
              <a:rPr lang="sk-SK" sz="3600" b="1" dirty="0" err="1">
                <a:solidFill>
                  <a:schemeClr val="bg1"/>
                </a:solidFill>
              </a:rPr>
              <a:t>global</a:t>
            </a:r>
            <a:r>
              <a:rPr lang="sk-SK" sz="3600" b="1" dirty="0">
                <a:solidFill>
                  <a:schemeClr val="bg1"/>
                </a:solidFill>
              </a:rPr>
              <a:t> partner </a:t>
            </a:r>
            <a:r>
              <a:rPr lang="sk-SK" sz="3600" b="1" dirty="0" err="1">
                <a:solidFill>
                  <a:schemeClr val="bg1"/>
                </a:solidFill>
              </a:rPr>
              <a:t>for</a:t>
            </a:r>
            <a:r>
              <a:rPr lang="sk-SK" sz="3600" b="1" dirty="0">
                <a:solidFill>
                  <a:schemeClr val="bg1"/>
                </a:solidFill>
              </a:rPr>
              <a:t> </a:t>
            </a:r>
            <a:r>
              <a:rPr lang="sk-SK" sz="3600" b="1" dirty="0" err="1">
                <a:solidFill>
                  <a:schemeClr val="bg1"/>
                </a:solidFill>
              </a:rPr>
              <a:t>intelligent</a:t>
            </a:r>
            <a:r>
              <a:rPr lang="sk-SK" sz="3600" b="1" dirty="0">
                <a:solidFill>
                  <a:schemeClr val="bg1"/>
                </a:solidFill>
              </a:rPr>
              <a:t> </a:t>
            </a:r>
            <a:r>
              <a:rPr lang="sk-SK" sz="3600" b="1" dirty="0" err="1">
                <a:solidFill>
                  <a:schemeClr val="bg1"/>
                </a:solidFill>
              </a:rPr>
              <a:t>automation</a:t>
            </a:r>
            <a:r>
              <a:rPr lang="sk-SK" sz="3600" b="1" dirty="0">
                <a:solidFill>
                  <a:schemeClr val="bg1"/>
                </a:solidFill>
              </a:rPr>
              <a:t> and </a:t>
            </a:r>
            <a:r>
              <a:rPr lang="sk-SK" sz="3600" b="1" dirty="0" err="1">
                <a:solidFill>
                  <a:schemeClr val="bg1"/>
                </a:solidFill>
              </a:rPr>
              <a:t>automotive</a:t>
            </a:r>
            <a:r>
              <a:rPr lang="sk-SK" sz="3600" b="1" dirty="0">
                <a:solidFill>
                  <a:schemeClr val="bg1"/>
                </a:solidFill>
              </a:rPr>
              <a:t> excellence</a:t>
            </a:r>
            <a:endParaRPr lang="sk-SK" sz="3600" dirty="0">
              <a:solidFill>
                <a:schemeClr val="bg1"/>
              </a:solidFill>
            </a:endParaRPr>
          </a:p>
          <a:p>
            <a:endParaRPr lang="sk-SK" dirty="0">
              <a:solidFill>
                <a:schemeClr val="bg1"/>
              </a:solidFill>
            </a:endParaRPr>
          </a:p>
        </p:txBody>
      </p:sp>
      <p:sp>
        <p:nvSpPr>
          <p:cNvPr id="14" name="BlokTextu 13">
            <a:extLst>
              <a:ext uri="{FF2B5EF4-FFF2-40B4-BE49-F238E27FC236}">
                <a16:creationId xmlns:a16="http://schemas.microsoft.com/office/drawing/2014/main" id="{70385974-7DAB-65C6-8652-EF84524E46E0}"/>
              </a:ext>
            </a:extLst>
          </p:cNvPr>
          <p:cNvSpPr txBox="1"/>
          <p:nvPr/>
        </p:nvSpPr>
        <p:spPr>
          <a:xfrm>
            <a:off x="7249886" y="130629"/>
            <a:ext cx="395151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3600" b="1" dirty="0"/>
              <a:t>EMH INDUSTRIAL SERVICES s.r.o. (</a:t>
            </a:r>
            <a:r>
              <a:rPr lang="sk-SK" sz="3600" b="1" dirty="0" err="1"/>
              <a:t>Europe</a:t>
            </a:r>
            <a:r>
              <a:rPr lang="sk-SK" sz="3600" b="1" dirty="0"/>
              <a:t>)</a:t>
            </a:r>
          </a:p>
          <a:p>
            <a:endParaRPr lang="sk-SK" dirty="0"/>
          </a:p>
        </p:txBody>
      </p:sp>
      <p:sp>
        <p:nvSpPr>
          <p:cNvPr id="15" name="Obdĺžnik: zaoblené rohy 14">
            <a:extLst>
              <a:ext uri="{FF2B5EF4-FFF2-40B4-BE49-F238E27FC236}">
                <a16:creationId xmlns:a16="http://schemas.microsoft.com/office/drawing/2014/main" id="{A2C04E1C-C92C-3131-EB60-C2EAFE3426A5}"/>
              </a:ext>
            </a:extLst>
          </p:cNvPr>
          <p:cNvSpPr/>
          <p:nvPr/>
        </p:nvSpPr>
        <p:spPr>
          <a:xfrm>
            <a:off x="6546671" y="2272396"/>
            <a:ext cx="5267162" cy="1950904"/>
          </a:xfrm>
          <a:prstGeom prst="roundRect">
            <a:avLst/>
          </a:prstGeom>
          <a:solidFill>
            <a:schemeClr val="bg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6" name="BlokTextu 15">
            <a:extLst>
              <a:ext uri="{FF2B5EF4-FFF2-40B4-BE49-F238E27FC236}">
                <a16:creationId xmlns:a16="http://schemas.microsoft.com/office/drawing/2014/main" id="{E6C29368-DAAE-E464-E865-7C8BEA73A95B}"/>
              </a:ext>
            </a:extLst>
          </p:cNvPr>
          <p:cNvSpPr txBox="1"/>
          <p:nvPr/>
        </p:nvSpPr>
        <p:spPr>
          <a:xfrm>
            <a:off x="7194876" y="2345204"/>
            <a:ext cx="395151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3600" b="1" dirty="0"/>
              <a:t>EMH INDUSTRIAL SERVICES LLC (USA)</a:t>
            </a:r>
          </a:p>
          <a:p>
            <a:endParaRPr lang="sk-SK" dirty="0"/>
          </a:p>
        </p:txBody>
      </p:sp>
      <p:sp>
        <p:nvSpPr>
          <p:cNvPr id="21" name="Obdĺžnik: zaoblené rohy 20">
            <a:extLst>
              <a:ext uri="{FF2B5EF4-FFF2-40B4-BE49-F238E27FC236}">
                <a16:creationId xmlns:a16="http://schemas.microsoft.com/office/drawing/2014/main" id="{1395CBEF-6046-411F-4959-2104E857B38C}"/>
              </a:ext>
            </a:extLst>
          </p:cNvPr>
          <p:cNvSpPr/>
          <p:nvPr/>
        </p:nvSpPr>
        <p:spPr>
          <a:xfrm>
            <a:off x="6601681" y="4457224"/>
            <a:ext cx="5267162" cy="2234495"/>
          </a:xfrm>
          <a:prstGeom prst="roundRect">
            <a:avLst/>
          </a:prstGeom>
          <a:solidFill>
            <a:schemeClr val="bg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2" name="BlokTextu 21">
            <a:extLst>
              <a:ext uri="{FF2B5EF4-FFF2-40B4-BE49-F238E27FC236}">
                <a16:creationId xmlns:a16="http://schemas.microsoft.com/office/drawing/2014/main" id="{CACA06C5-1FC8-84BC-0B2D-5FE1C0711E94}"/>
              </a:ext>
            </a:extLst>
          </p:cNvPr>
          <p:cNvSpPr txBox="1"/>
          <p:nvPr/>
        </p:nvSpPr>
        <p:spPr>
          <a:xfrm>
            <a:off x="7249886" y="4660394"/>
            <a:ext cx="395151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3600" b="1" dirty="0"/>
              <a:t>EMH INDUSTRIAL SERVICES </a:t>
            </a:r>
            <a:r>
              <a:rPr lang="sk-SK" sz="3600" b="1" dirty="0" err="1"/>
              <a:t>Co.Ltd</a:t>
            </a:r>
            <a:r>
              <a:rPr lang="sk-SK" sz="3600" b="1" dirty="0"/>
              <a:t> (</a:t>
            </a:r>
            <a:r>
              <a:rPr lang="sk-SK" sz="3600" b="1" dirty="0" err="1"/>
              <a:t>China</a:t>
            </a:r>
            <a:r>
              <a:rPr lang="sk-SK" sz="3600" b="1" dirty="0"/>
              <a:t>)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7482474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4" grpId="0"/>
      <p:bldP spid="15" grpId="0" animBg="1"/>
      <p:bldP spid="16" grpId="0"/>
      <p:bldP spid="21" grpId="0" animBg="1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D4445B-0C4D-E30C-6273-53F252A1F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Obrázok 16">
            <a:extLst>
              <a:ext uri="{FF2B5EF4-FFF2-40B4-BE49-F238E27FC236}">
                <a16:creationId xmlns:a16="http://schemas.microsoft.com/office/drawing/2014/main" id="{232C84F9-8113-C6AA-9B59-BAC7CB999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5694"/>
          <a:stretch>
            <a:fillRect/>
          </a:stretch>
        </p:blipFill>
        <p:spPr>
          <a:xfrm>
            <a:off x="-67806" y="-36900"/>
            <a:ext cx="12305862" cy="6858000"/>
          </a:xfrm>
          <a:prstGeom prst="rect">
            <a:avLst/>
          </a:prstGeom>
        </p:spPr>
      </p:pic>
      <p:pic>
        <p:nvPicPr>
          <p:cNvPr id="13" name="Obrázok 12">
            <a:extLst>
              <a:ext uri="{FF2B5EF4-FFF2-40B4-BE49-F238E27FC236}">
                <a16:creationId xmlns:a16="http://schemas.microsoft.com/office/drawing/2014/main" id="{4F07EF97-40F9-C3EA-673A-10EC1021AD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642665" y="130629"/>
            <a:ext cx="12228723" cy="6858000"/>
          </a:xfrm>
          <a:prstGeom prst="rect">
            <a:avLst/>
          </a:prstGeom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id="{0EC9A17B-2E97-BF7E-7E09-21A5BC0E36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77" b="26736"/>
          <a:stretch>
            <a:fillRect/>
          </a:stretch>
        </p:blipFill>
        <p:spPr>
          <a:xfrm>
            <a:off x="-15593023" y="-3381787"/>
            <a:ext cx="12703628" cy="7783286"/>
          </a:xfrm>
          <a:prstGeom prst="rect">
            <a:avLst/>
          </a:prstGeom>
        </p:spPr>
      </p:pic>
      <p:pic>
        <p:nvPicPr>
          <p:cNvPr id="12" name="Obrázok 11">
            <a:extLst>
              <a:ext uri="{FF2B5EF4-FFF2-40B4-BE49-F238E27FC236}">
                <a16:creationId xmlns:a16="http://schemas.microsoft.com/office/drawing/2014/main" id="{7AFA423C-2F77-ACA9-8848-04E234C069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8676" y="-8579031"/>
            <a:ext cx="12193524" cy="870966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7E7F6F3-A7AB-B06A-934F-F9C3ECB538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F7355AC1-D4FF-EE4D-29D3-7A576ACD0CA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64" r="3911" b="27853"/>
          <a:stretch>
            <a:fillRect/>
          </a:stretch>
        </p:blipFill>
        <p:spPr>
          <a:xfrm>
            <a:off x="14310918" y="4961238"/>
            <a:ext cx="629021" cy="263047"/>
          </a:xfrm>
          <a:prstGeom prst="rect">
            <a:avLst/>
          </a:prstGeom>
        </p:spPr>
      </p:pic>
      <p:sp>
        <p:nvSpPr>
          <p:cNvPr id="5" name="Voľný tvar: obrazec 4">
            <a:extLst>
              <a:ext uri="{FF2B5EF4-FFF2-40B4-BE49-F238E27FC236}">
                <a16:creationId xmlns:a16="http://schemas.microsoft.com/office/drawing/2014/main" id="{00D8D258-86B5-E706-F1A7-8476B03A5975}"/>
              </a:ext>
            </a:extLst>
          </p:cNvPr>
          <p:cNvSpPr/>
          <p:nvPr/>
        </p:nvSpPr>
        <p:spPr>
          <a:xfrm>
            <a:off x="-14084808" y="798529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8388174" y="4082030"/>
                </a:moveTo>
                <a:lnTo>
                  <a:pt x="8423172" y="4189824"/>
                </a:lnTo>
                <a:lnTo>
                  <a:pt x="8353176" y="4189824"/>
                </a:lnTo>
                <a:close/>
                <a:moveTo>
                  <a:pt x="5358927" y="4073031"/>
                </a:moveTo>
                <a:lnTo>
                  <a:pt x="5407324" y="4073031"/>
                </a:lnTo>
                <a:cubicBezTo>
                  <a:pt x="5419190" y="4073031"/>
                  <a:pt x="5428723" y="4076031"/>
                  <a:pt x="5435922" y="4082030"/>
                </a:cubicBezTo>
                <a:cubicBezTo>
                  <a:pt x="5443121" y="4088030"/>
                  <a:pt x="5446721" y="4096963"/>
                  <a:pt x="5446721" y="4108829"/>
                </a:cubicBezTo>
                <a:cubicBezTo>
                  <a:pt x="5446721" y="4116961"/>
                  <a:pt x="5444988" y="4123828"/>
                  <a:pt x="5441522" y="4129427"/>
                </a:cubicBezTo>
                <a:cubicBezTo>
                  <a:pt x="5438055" y="4135027"/>
                  <a:pt x="5433155" y="4139227"/>
                  <a:pt x="5426823" y="4142027"/>
                </a:cubicBezTo>
                <a:cubicBezTo>
                  <a:pt x="5420490" y="4144826"/>
                  <a:pt x="5412923" y="4146226"/>
                  <a:pt x="5404124" y="4146226"/>
                </a:cubicBezTo>
                <a:lnTo>
                  <a:pt x="5358927" y="4146226"/>
                </a:lnTo>
                <a:close/>
                <a:moveTo>
                  <a:pt x="4025427" y="4073031"/>
                </a:moveTo>
                <a:lnTo>
                  <a:pt x="4073824" y="4073031"/>
                </a:lnTo>
                <a:cubicBezTo>
                  <a:pt x="4085690" y="4073031"/>
                  <a:pt x="4095222" y="4076031"/>
                  <a:pt x="4102422" y="4082030"/>
                </a:cubicBezTo>
                <a:cubicBezTo>
                  <a:pt x="4109622" y="4088030"/>
                  <a:pt x="4113221" y="4096963"/>
                  <a:pt x="4113221" y="4108829"/>
                </a:cubicBezTo>
                <a:cubicBezTo>
                  <a:pt x="4113221" y="4116961"/>
                  <a:pt x="4111488" y="4123828"/>
                  <a:pt x="4108021" y="4129427"/>
                </a:cubicBezTo>
                <a:cubicBezTo>
                  <a:pt x="4104555" y="4135027"/>
                  <a:pt x="4099656" y="4139227"/>
                  <a:pt x="4093322" y="4142027"/>
                </a:cubicBezTo>
                <a:cubicBezTo>
                  <a:pt x="4086990" y="4144826"/>
                  <a:pt x="4079423" y="4146226"/>
                  <a:pt x="4070624" y="4146226"/>
                </a:cubicBezTo>
                <a:lnTo>
                  <a:pt x="4025427" y="4146226"/>
                </a:lnTo>
                <a:close/>
                <a:moveTo>
                  <a:pt x="4854102" y="4071831"/>
                </a:moveTo>
                <a:lnTo>
                  <a:pt x="4898299" y="4071831"/>
                </a:lnTo>
                <a:cubicBezTo>
                  <a:pt x="4910965" y="4071831"/>
                  <a:pt x="4921431" y="4075231"/>
                  <a:pt x="4929697" y="4082030"/>
                </a:cubicBezTo>
                <a:cubicBezTo>
                  <a:pt x="4937963" y="4088830"/>
                  <a:pt x="4942096" y="4099296"/>
                  <a:pt x="4942096" y="4113428"/>
                </a:cubicBezTo>
                <a:cubicBezTo>
                  <a:pt x="4942096" y="4127027"/>
                  <a:pt x="4938063" y="4137293"/>
                  <a:pt x="4929997" y="4144226"/>
                </a:cubicBezTo>
                <a:cubicBezTo>
                  <a:pt x="4921931" y="4151159"/>
                  <a:pt x="4911365" y="4154626"/>
                  <a:pt x="4898299" y="4154626"/>
                </a:cubicBezTo>
                <a:lnTo>
                  <a:pt x="4854102" y="4154626"/>
                </a:lnTo>
                <a:close/>
                <a:moveTo>
                  <a:pt x="9736348" y="4069631"/>
                </a:moveTo>
                <a:cubicBezTo>
                  <a:pt x="9753813" y="4069631"/>
                  <a:pt x="9767878" y="4073764"/>
                  <a:pt x="9778545" y="4082030"/>
                </a:cubicBezTo>
                <a:cubicBezTo>
                  <a:pt x="9789211" y="4090296"/>
                  <a:pt x="9797010" y="4101362"/>
                  <a:pt x="9801944" y="4115228"/>
                </a:cubicBezTo>
                <a:cubicBezTo>
                  <a:pt x="9806876" y="4129094"/>
                  <a:pt x="9809343" y="4144426"/>
                  <a:pt x="9809343" y="4161225"/>
                </a:cubicBezTo>
                <a:cubicBezTo>
                  <a:pt x="9809343" y="4177758"/>
                  <a:pt x="9806876" y="4192957"/>
                  <a:pt x="9801944" y="4206823"/>
                </a:cubicBezTo>
                <a:cubicBezTo>
                  <a:pt x="9797010" y="4220688"/>
                  <a:pt x="9789211" y="4231754"/>
                  <a:pt x="9778545" y="4240021"/>
                </a:cubicBezTo>
                <a:cubicBezTo>
                  <a:pt x="9767878" y="4248287"/>
                  <a:pt x="9753813" y="4252420"/>
                  <a:pt x="9736348" y="4252420"/>
                </a:cubicBezTo>
                <a:cubicBezTo>
                  <a:pt x="9718749" y="4252420"/>
                  <a:pt x="9704582" y="4248287"/>
                  <a:pt x="9693850" y="4240021"/>
                </a:cubicBezTo>
                <a:cubicBezTo>
                  <a:pt x="9683117" y="4231754"/>
                  <a:pt x="9675318" y="4220688"/>
                  <a:pt x="9670452" y="4206823"/>
                </a:cubicBezTo>
                <a:cubicBezTo>
                  <a:pt x="9665585" y="4192957"/>
                  <a:pt x="9663152" y="4177758"/>
                  <a:pt x="9663152" y="4161225"/>
                </a:cubicBezTo>
                <a:cubicBezTo>
                  <a:pt x="9663152" y="4144426"/>
                  <a:pt x="9665585" y="4129094"/>
                  <a:pt x="9670452" y="4115228"/>
                </a:cubicBezTo>
                <a:cubicBezTo>
                  <a:pt x="9675318" y="4101362"/>
                  <a:pt x="9683117" y="4090296"/>
                  <a:pt x="9693850" y="4082030"/>
                </a:cubicBezTo>
                <a:cubicBezTo>
                  <a:pt x="9704582" y="4073764"/>
                  <a:pt x="9718749" y="4069631"/>
                  <a:pt x="9736348" y="4069631"/>
                </a:cubicBezTo>
                <a:close/>
                <a:moveTo>
                  <a:pt x="2983123" y="4069631"/>
                </a:moveTo>
                <a:cubicBezTo>
                  <a:pt x="3000588" y="4069631"/>
                  <a:pt x="3014654" y="4073764"/>
                  <a:pt x="3025320" y="4082030"/>
                </a:cubicBezTo>
                <a:cubicBezTo>
                  <a:pt x="3035986" y="4090296"/>
                  <a:pt x="3043786" y="4101362"/>
                  <a:pt x="3048719" y="4115228"/>
                </a:cubicBezTo>
                <a:cubicBezTo>
                  <a:pt x="3053652" y="4129094"/>
                  <a:pt x="3056118" y="4144426"/>
                  <a:pt x="3056118" y="4161225"/>
                </a:cubicBezTo>
                <a:cubicBezTo>
                  <a:pt x="3056118" y="4177758"/>
                  <a:pt x="3053652" y="4192957"/>
                  <a:pt x="3048719" y="4206823"/>
                </a:cubicBezTo>
                <a:cubicBezTo>
                  <a:pt x="3043786" y="4220688"/>
                  <a:pt x="3035986" y="4231754"/>
                  <a:pt x="3025320" y="4240021"/>
                </a:cubicBezTo>
                <a:cubicBezTo>
                  <a:pt x="3014654" y="4248287"/>
                  <a:pt x="3000588" y="4252420"/>
                  <a:pt x="2983123" y="4252420"/>
                </a:cubicBezTo>
                <a:cubicBezTo>
                  <a:pt x="2965524" y="4252420"/>
                  <a:pt x="2951358" y="4248287"/>
                  <a:pt x="2940625" y="4240021"/>
                </a:cubicBezTo>
                <a:cubicBezTo>
                  <a:pt x="2929893" y="4231754"/>
                  <a:pt x="2922093" y="4220688"/>
                  <a:pt x="2917227" y="4206823"/>
                </a:cubicBezTo>
                <a:cubicBezTo>
                  <a:pt x="2912360" y="4192957"/>
                  <a:pt x="2909927" y="4177758"/>
                  <a:pt x="2909927" y="4161225"/>
                </a:cubicBezTo>
                <a:cubicBezTo>
                  <a:pt x="2909927" y="4144426"/>
                  <a:pt x="2912360" y="4129094"/>
                  <a:pt x="2917227" y="4115228"/>
                </a:cubicBezTo>
                <a:cubicBezTo>
                  <a:pt x="2922093" y="4101362"/>
                  <a:pt x="2929893" y="4090296"/>
                  <a:pt x="2940625" y="4082030"/>
                </a:cubicBezTo>
                <a:cubicBezTo>
                  <a:pt x="2951358" y="4073764"/>
                  <a:pt x="2965524" y="4069631"/>
                  <a:pt x="2983123" y="4069631"/>
                </a:cubicBezTo>
                <a:close/>
                <a:moveTo>
                  <a:pt x="2097298" y="4069631"/>
                </a:moveTo>
                <a:cubicBezTo>
                  <a:pt x="2114763" y="4069631"/>
                  <a:pt x="2128829" y="4073764"/>
                  <a:pt x="2139495" y="4082030"/>
                </a:cubicBezTo>
                <a:cubicBezTo>
                  <a:pt x="2150161" y="4090296"/>
                  <a:pt x="2157961" y="4101362"/>
                  <a:pt x="2162894" y="4115228"/>
                </a:cubicBezTo>
                <a:cubicBezTo>
                  <a:pt x="2167827" y="4129094"/>
                  <a:pt x="2170293" y="4144426"/>
                  <a:pt x="2170293" y="4161225"/>
                </a:cubicBezTo>
                <a:cubicBezTo>
                  <a:pt x="2170293" y="4177758"/>
                  <a:pt x="2167827" y="4192957"/>
                  <a:pt x="2162894" y="4206823"/>
                </a:cubicBezTo>
                <a:cubicBezTo>
                  <a:pt x="2157961" y="4220688"/>
                  <a:pt x="2150161" y="4231754"/>
                  <a:pt x="2139495" y="4240021"/>
                </a:cubicBezTo>
                <a:cubicBezTo>
                  <a:pt x="2128829" y="4248287"/>
                  <a:pt x="2114763" y="4252420"/>
                  <a:pt x="2097298" y="4252420"/>
                </a:cubicBezTo>
                <a:cubicBezTo>
                  <a:pt x="2079699" y="4252420"/>
                  <a:pt x="2065533" y="4248287"/>
                  <a:pt x="2054800" y="4240021"/>
                </a:cubicBezTo>
                <a:cubicBezTo>
                  <a:pt x="2044068" y="4231754"/>
                  <a:pt x="2036268" y="4220688"/>
                  <a:pt x="2031402" y="4206823"/>
                </a:cubicBezTo>
                <a:cubicBezTo>
                  <a:pt x="2026535" y="4192957"/>
                  <a:pt x="2024102" y="4177758"/>
                  <a:pt x="2024102" y="4161225"/>
                </a:cubicBezTo>
                <a:cubicBezTo>
                  <a:pt x="2024102" y="4144426"/>
                  <a:pt x="2026535" y="4129094"/>
                  <a:pt x="2031402" y="4115228"/>
                </a:cubicBezTo>
                <a:cubicBezTo>
                  <a:pt x="2036268" y="4101362"/>
                  <a:pt x="2044068" y="4090296"/>
                  <a:pt x="2054800" y="4082030"/>
                </a:cubicBezTo>
                <a:cubicBezTo>
                  <a:pt x="2065533" y="4073764"/>
                  <a:pt x="2079699" y="4069631"/>
                  <a:pt x="2097298" y="4069631"/>
                </a:cubicBezTo>
                <a:close/>
                <a:moveTo>
                  <a:pt x="10170004" y="4026434"/>
                </a:moveTo>
                <a:lnTo>
                  <a:pt x="10170004" y="4295617"/>
                </a:lnTo>
                <a:lnTo>
                  <a:pt x="10222601" y="4295617"/>
                </a:lnTo>
                <a:lnTo>
                  <a:pt x="10222601" y="4113028"/>
                </a:lnTo>
                <a:lnTo>
                  <a:pt x="10346594" y="4295617"/>
                </a:lnTo>
                <a:lnTo>
                  <a:pt x="10401790" y="4295617"/>
                </a:lnTo>
                <a:lnTo>
                  <a:pt x="10401790" y="4026434"/>
                </a:lnTo>
                <a:lnTo>
                  <a:pt x="10348793" y="4026434"/>
                </a:lnTo>
                <a:lnTo>
                  <a:pt x="10348793" y="4207823"/>
                </a:lnTo>
                <a:lnTo>
                  <a:pt x="10225001" y="4026434"/>
                </a:lnTo>
                <a:close/>
                <a:moveTo>
                  <a:pt x="9246080" y="4026434"/>
                </a:moveTo>
                <a:lnTo>
                  <a:pt x="9246080" y="4295617"/>
                </a:lnTo>
                <a:lnTo>
                  <a:pt x="9302276" y="4295617"/>
                </a:lnTo>
                <a:lnTo>
                  <a:pt x="9302276" y="4026434"/>
                </a:lnTo>
                <a:close/>
                <a:moveTo>
                  <a:pt x="8760281" y="4026434"/>
                </a:moveTo>
                <a:lnTo>
                  <a:pt x="8760281" y="4073231"/>
                </a:lnTo>
                <a:lnTo>
                  <a:pt x="8832276" y="4073231"/>
                </a:lnTo>
                <a:lnTo>
                  <a:pt x="8832276" y="4295617"/>
                </a:lnTo>
                <a:lnTo>
                  <a:pt x="8888474" y="4295617"/>
                </a:lnTo>
                <a:lnTo>
                  <a:pt x="8888474" y="4073231"/>
                </a:lnTo>
                <a:lnTo>
                  <a:pt x="8960069" y="4073231"/>
                </a:lnTo>
                <a:lnTo>
                  <a:pt x="8960069" y="4026434"/>
                </a:lnTo>
                <a:close/>
                <a:moveTo>
                  <a:pt x="8358776" y="4026434"/>
                </a:moveTo>
                <a:lnTo>
                  <a:pt x="8261982" y="4295617"/>
                </a:lnTo>
                <a:lnTo>
                  <a:pt x="8319978" y="4295617"/>
                </a:lnTo>
                <a:lnTo>
                  <a:pt x="8339777" y="4236421"/>
                </a:lnTo>
                <a:lnTo>
                  <a:pt x="8436970" y="4236421"/>
                </a:lnTo>
                <a:lnTo>
                  <a:pt x="8456170" y="4295617"/>
                </a:lnTo>
                <a:lnTo>
                  <a:pt x="8514766" y="4295617"/>
                </a:lnTo>
                <a:lnTo>
                  <a:pt x="8417772" y="4026434"/>
                </a:lnTo>
                <a:close/>
                <a:moveTo>
                  <a:pt x="7826831" y="4026434"/>
                </a:moveTo>
                <a:lnTo>
                  <a:pt x="7826831" y="4073231"/>
                </a:lnTo>
                <a:lnTo>
                  <a:pt x="7898827" y="4073231"/>
                </a:lnTo>
                <a:lnTo>
                  <a:pt x="7898827" y="4295617"/>
                </a:lnTo>
                <a:lnTo>
                  <a:pt x="7955024" y="4295617"/>
                </a:lnTo>
                <a:lnTo>
                  <a:pt x="7955024" y="4073231"/>
                </a:lnTo>
                <a:lnTo>
                  <a:pt x="8026619" y="4073231"/>
                </a:lnTo>
                <a:lnTo>
                  <a:pt x="8026619" y="4026434"/>
                </a:lnTo>
                <a:close/>
                <a:moveTo>
                  <a:pt x="7312505" y="4026434"/>
                </a:moveTo>
                <a:lnTo>
                  <a:pt x="7312505" y="4295617"/>
                </a:lnTo>
                <a:lnTo>
                  <a:pt x="7365101" y="4295617"/>
                </a:lnTo>
                <a:lnTo>
                  <a:pt x="7365101" y="4113028"/>
                </a:lnTo>
                <a:lnTo>
                  <a:pt x="7489094" y="4295617"/>
                </a:lnTo>
                <a:lnTo>
                  <a:pt x="7544290" y="4295617"/>
                </a:lnTo>
                <a:lnTo>
                  <a:pt x="7544290" y="4026434"/>
                </a:lnTo>
                <a:lnTo>
                  <a:pt x="7491294" y="4026434"/>
                </a:lnTo>
                <a:lnTo>
                  <a:pt x="7491294" y="4207823"/>
                </a:lnTo>
                <a:lnTo>
                  <a:pt x="7367501" y="4026434"/>
                </a:lnTo>
                <a:close/>
                <a:moveTo>
                  <a:pt x="6817205" y="4026434"/>
                </a:moveTo>
                <a:lnTo>
                  <a:pt x="6817205" y="4295617"/>
                </a:lnTo>
                <a:lnTo>
                  <a:pt x="6997794" y="4295617"/>
                </a:lnTo>
                <a:lnTo>
                  <a:pt x="6997794" y="4249020"/>
                </a:lnTo>
                <a:lnTo>
                  <a:pt x="6873401" y="4249020"/>
                </a:lnTo>
                <a:lnTo>
                  <a:pt x="6873401" y="4180624"/>
                </a:lnTo>
                <a:lnTo>
                  <a:pt x="6986194" y="4180624"/>
                </a:lnTo>
                <a:lnTo>
                  <a:pt x="6986194" y="4135627"/>
                </a:lnTo>
                <a:lnTo>
                  <a:pt x="6873401" y="4135627"/>
                </a:lnTo>
                <a:lnTo>
                  <a:pt x="6873401" y="4073031"/>
                </a:lnTo>
                <a:lnTo>
                  <a:pt x="6997794" y="4073031"/>
                </a:lnTo>
                <a:lnTo>
                  <a:pt x="6997794" y="4026434"/>
                </a:lnTo>
                <a:close/>
                <a:moveTo>
                  <a:pt x="5817080" y="4026434"/>
                </a:moveTo>
                <a:lnTo>
                  <a:pt x="5817080" y="4295617"/>
                </a:lnTo>
                <a:lnTo>
                  <a:pt x="5997669" y="4295617"/>
                </a:lnTo>
                <a:lnTo>
                  <a:pt x="5997669" y="4249020"/>
                </a:lnTo>
                <a:lnTo>
                  <a:pt x="5873276" y="4249020"/>
                </a:lnTo>
                <a:lnTo>
                  <a:pt x="5873276" y="4180624"/>
                </a:lnTo>
                <a:lnTo>
                  <a:pt x="5986070" y="4180624"/>
                </a:lnTo>
                <a:lnTo>
                  <a:pt x="5986070" y="4135627"/>
                </a:lnTo>
                <a:lnTo>
                  <a:pt x="5873276" y="4135627"/>
                </a:lnTo>
                <a:lnTo>
                  <a:pt x="5873276" y="4073031"/>
                </a:lnTo>
                <a:lnTo>
                  <a:pt x="5997669" y="4073031"/>
                </a:lnTo>
                <a:lnTo>
                  <a:pt x="5997669" y="4026434"/>
                </a:lnTo>
                <a:close/>
                <a:moveTo>
                  <a:pt x="5302730" y="4026434"/>
                </a:moveTo>
                <a:lnTo>
                  <a:pt x="5302730" y="4295617"/>
                </a:lnTo>
                <a:lnTo>
                  <a:pt x="5358927" y="4295617"/>
                </a:lnTo>
                <a:lnTo>
                  <a:pt x="5358927" y="4192623"/>
                </a:lnTo>
                <a:lnTo>
                  <a:pt x="5402724" y="4192623"/>
                </a:lnTo>
                <a:cubicBezTo>
                  <a:pt x="5413123" y="4192623"/>
                  <a:pt x="5421290" y="4194457"/>
                  <a:pt x="5427223" y="4198123"/>
                </a:cubicBezTo>
                <a:cubicBezTo>
                  <a:pt x="5433155" y="4201790"/>
                  <a:pt x="5437855" y="4207356"/>
                  <a:pt x="5441321" y="4214822"/>
                </a:cubicBezTo>
                <a:cubicBezTo>
                  <a:pt x="5444788" y="4222288"/>
                  <a:pt x="5447854" y="4231888"/>
                  <a:pt x="5450521" y="4243620"/>
                </a:cubicBezTo>
                <a:lnTo>
                  <a:pt x="5463120" y="4295617"/>
                </a:lnTo>
                <a:lnTo>
                  <a:pt x="5521917" y="4295617"/>
                </a:lnTo>
                <a:lnTo>
                  <a:pt x="5504118" y="4232421"/>
                </a:lnTo>
                <a:cubicBezTo>
                  <a:pt x="5500652" y="4219755"/>
                  <a:pt x="5496818" y="4209089"/>
                  <a:pt x="5492619" y="4200423"/>
                </a:cubicBezTo>
                <a:cubicBezTo>
                  <a:pt x="5488419" y="4191757"/>
                  <a:pt x="5482919" y="4184857"/>
                  <a:pt x="5476119" y="4179724"/>
                </a:cubicBezTo>
                <a:cubicBezTo>
                  <a:pt x="5469320" y="4174591"/>
                  <a:pt x="5460253" y="4171158"/>
                  <a:pt x="5448921" y="4169425"/>
                </a:cubicBezTo>
                <a:cubicBezTo>
                  <a:pt x="5467454" y="4164358"/>
                  <a:pt x="5481286" y="4155892"/>
                  <a:pt x="5490418" y="4144026"/>
                </a:cubicBezTo>
                <a:cubicBezTo>
                  <a:pt x="5499551" y="4132160"/>
                  <a:pt x="5504118" y="4117695"/>
                  <a:pt x="5504118" y="4100629"/>
                </a:cubicBezTo>
                <a:cubicBezTo>
                  <a:pt x="5504118" y="4082630"/>
                  <a:pt x="5500151" y="4068198"/>
                  <a:pt x="5492218" y="4057332"/>
                </a:cubicBezTo>
                <a:cubicBezTo>
                  <a:pt x="5484286" y="4046466"/>
                  <a:pt x="5473519" y="4038599"/>
                  <a:pt x="5459921" y="4033733"/>
                </a:cubicBezTo>
                <a:cubicBezTo>
                  <a:pt x="5446321" y="4028867"/>
                  <a:pt x="5430855" y="4026434"/>
                  <a:pt x="5413523" y="4026434"/>
                </a:cubicBezTo>
                <a:close/>
                <a:moveTo>
                  <a:pt x="4797905" y="4026434"/>
                </a:moveTo>
                <a:lnTo>
                  <a:pt x="4797905" y="4295617"/>
                </a:lnTo>
                <a:lnTo>
                  <a:pt x="4854102" y="4295617"/>
                </a:lnTo>
                <a:lnTo>
                  <a:pt x="4854102" y="4199823"/>
                </a:lnTo>
                <a:lnTo>
                  <a:pt x="4903498" y="4199823"/>
                </a:lnTo>
                <a:cubicBezTo>
                  <a:pt x="4921230" y="4199823"/>
                  <a:pt x="4937397" y="4196723"/>
                  <a:pt x="4951996" y="4190524"/>
                </a:cubicBezTo>
                <a:cubicBezTo>
                  <a:pt x="4966594" y="4184324"/>
                  <a:pt x="4978227" y="4174825"/>
                  <a:pt x="4986893" y="4162025"/>
                </a:cubicBezTo>
                <a:cubicBezTo>
                  <a:pt x="4995560" y="4149226"/>
                  <a:pt x="4999892" y="4133027"/>
                  <a:pt x="4999892" y="4113428"/>
                </a:cubicBezTo>
                <a:cubicBezTo>
                  <a:pt x="4999892" y="4093563"/>
                  <a:pt x="4995560" y="4077230"/>
                  <a:pt x="4986893" y="4064431"/>
                </a:cubicBezTo>
                <a:cubicBezTo>
                  <a:pt x="4978227" y="4051632"/>
                  <a:pt x="4966594" y="4042099"/>
                  <a:pt x="4951996" y="4035833"/>
                </a:cubicBezTo>
                <a:cubicBezTo>
                  <a:pt x="4937397" y="4029567"/>
                  <a:pt x="4921230" y="4026434"/>
                  <a:pt x="4903498" y="4026434"/>
                </a:cubicBezTo>
                <a:close/>
                <a:moveTo>
                  <a:pt x="3969230" y="4026434"/>
                </a:moveTo>
                <a:lnTo>
                  <a:pt x="3969230" y="4295617"/>
                </a:lnTo>
                <a:lnTo>
                  <a:pt x="4025427" y="4295617"/>
                </a:lnTo>
                <a:lnTo>
                  <a:pt x="4025427" y="4192623"/>
                </a:lnTo>
                <a:lnTo>
                  <a:pt x="4069224" y="4192623"/>
                </a:lnTo>
                <a:cubicBezTo>
                  <a:pt x="4079623" y="4192623"/>
                  <a:pt x="4087789" y="4194457"/>
                  <a:pt x="4093722" y="4198123"/>
                </a:cubicBezTo>
                <a:cubicBezTo>
                  <a:pt x="4099656" y="4201790"/>
                  <a:pt x="4104355" y="4207356"/>
                  <a:pt x="4107822" y="4214822"/>
                </a:cubicBezTo>
                <a:cubicBezTo>
                  <a:pt x="4111288" y="4222288"/>
                  <a:pt x="4114355" y="4231888"/>
                  <a:pt x="4117021" y="4243620"/>
                </a:cubicBezTo>
                <a:lnTo>
                  <a:pt x="4129620" y="4295617"/>
                </a:lnTo>
                <a:lnTo>
                  <a:pt x="4188417" y="4295617"/>
                </a:lnTo>
                <a:lnTo>
                  <a:pt x="4170618" y="4232421"/>
                </a:lnTo>
                <a:cubicBezTo>
                  <a:pt x="4167151" y="4219755"/>
                  <a:pt x="4163318" y="4209089"/>
                  <a:pt x="4159118" y="4200423"/>
                </a:cubicBezTo>
                <a:cubicBezTo>
                  <a:pt x="4154919" y="4191757"/>
                  <a:pt x="4149419" y="4184857"/>
                  <a:pt x="4142619" y="4179724"/>
                </a:cubicBezTo>
                <a:cubicBezTo>
                  <a:pt x="4135820" y="4174591"/>
                  <a:pt x="4126754" y="4171158"/>
                  <a:pt x="4115421" y="4169425"/>
                </a:cubicBezTo>
                <a:cubicBezTo>
                  <a:pt x="4133953" y="4164358"/>
                  <a:pt x="4147786" y="4155892"/>
                  <a:pt x="4156919" y="4144026"/>
                </a:cubicBezTo>
                <a:cubicBezTo>
                  <a:pt x="4166051" y="4132160"/>
                  <a:pt x="4170618" y="4117695"/>
                  <a:pt x="4170618" y="4100629"/>
                </a:cubicBezTo>
                <a:cubicBezTo>
                  <a:pt x="4170618" y="4082630"/>
                  <a:pt x="4166651" y="4068198"/>
                  <a:pt x="4158718" y="4057332"/>
                </a:cubicBezTo>
                <a:cubicBezTo>
                  <a:pt x="4150786" y="4046466"/>
                  <a:pt x="4140020" y="4038599"/>
                  <a:pt x="4126420" y="4033733"/>
                </a:cubicBezTo>
                <a:cubicBezTo>
                  <a:pt x="4112822" y="4028867"/>
                  <a:pt x="4097356" y="4026434"/>
                  <a:pt x="4080023" y="4026434"/>
                </a:cubicBezTo>
                <a:close/>
                <a:moveTo>
                  <a:pt x="3423105" y="4026434"/>
                </a:moveTo>
                <a:lnTo>
                  <a:pt x="3423105" y="4188624"/>
                </a:lnTo>
                <a:cubicBezTo>
                  <a:pt x="3423105" y="4212356"/>
                  <a:pt x="3427038" y="4232488"/>
                  <a:pt x="3434905" y="4249020"/>
                </a:cubicBezTo>
                <a:cubicBezTo>
                  <a:pt x="3442771" y="4265552"/>
                  <a:pt x="3455103" y="4278052"/>
                  <a:pt x="3471902" y="4286518"/>
                </a:cubicBezTo>
                <a:cubicBezTo>
                  <a:pt x="3488701" y="4294984"/>
                  <a:pt x="3510300" y="4299217"/>
                  <a:pt x="3536698" y="4299217"/>
                </a:cubicBezTo>
                <a:cubicBezTo>
                  <a:pt x="3563364" y="4299217"/>
                  <a:pt x="3585062" y="4294984"/>
                  <a:pt x="3601794" y="4286518"/>
                </a:cubicBezTo>
                <a:cubicBezTo>
                  <a:pt x="3618526" y="4278052"/>
                  <a:pt x="3630826" y="4265552"/>
                  <a:pt x="3638692" y="4249020"/>
                </a:cubicBezTo>
                <a:cubicBezTo>
                  <a:pt x="3646558" y="4232488"/>
                  <a:pt x="3650491" y="4212356"/>
                  <a:pt x="3650491" y="4188624"/>
                </a:cubicBezTo>
                <a:lnTo>
                  <a:pt x="3650491" y="4026434"/>
                </a:lnTo>
                <a:lnTo>
                  <a:pt x="3592695" y="4026434"/>
                </a:lnTo>
                <a:lnTo>
                  <a:pt x="3592695" y="4187224"/>
                </a:lnTo>
                <a:cubicBezTo>
                  <a:pt x="3592695" y="4209356"/>
                  <a:pt x="3588329" y="4225821"/>
                  <a:pt x="3579596" y="4236621"/>
                </a:cubicBezTo>
                <a:cubicBezTo>
                  <a:pt x="3570863" y="4247420"/>
                  <a:pt x="3556697" y="4252820"/>
                  <a:pt x="3537098" y="4252820"/>
                </a:cubicBezTo>
                <a:cubicBezTo>
                  <a:pt x="3517633" y="4252820"/>
                  <a:pt x="3503367" y="4247420"/>
                  <a:pt x="3494301" y="4236621"/>
                </a:cubicBezTo>
                <a:cubicBezTo>
                  <a:pt x="3485234" y="4225821"/>
                  <a:pt x="3480701" y="4209356"/>
                  <a:pt x="3480701" y="4187224"/>
                </a:cubicBezTo>
                <a:lnTo>
                  <a:pt x="3480701" y="4026434"/>
                </a:lnTo>
                <a:close/>
                <a:moveTo>
                  <a:pt x="1492707" y="4026434"/>
                </a:moveTo>
                <a:lnTo>
                  <a:pt x="1492707" y="4073231"/>
                </a:lnTo>
                <a:lnTo>
                  <a:pt x="1564702" y="4073231"/>
                </a:lnTo>
                <a:lnTo>
                  <a:pt x="1564702" y="4295617"/>
                </a:lnTo>
                <a:lnTo>
                  <a:pt x="1620899" y="4295617"/>
                </a:lnTo>
                <a:lnTo>
                  <a:pt x="1620899" y="4073231"/>
                </a:lnTo>
                <a:lnTo>
                  <a:pt x="1692494" y="4073231"/>
                </a:lnTo>
                <a:lnTo>
                  <a:pt x="1692494" y="4026434"/>
                </a:lnTo>
                <a:close/>
                <a:moveTo>
                  <a:pt x="6400774" y="4023034"/>
                </a:moveTo>
                <a:cubicBezTo>
                  <a:pt x="6381442" y="4023034"/>
                  <a:pt x="6364310" y="4025634"/>
                  <a:pt x="6349377" y="4030833"/>
                </a:cubicBezTo>
                <a:cubicBezTo>
                  <a:pt x="6334445" y="4036033"/>
                  <a:pt x="6322746" y="4044132"/>
                  <a:pt x="6314280" y="4055132"/>
                </a:cubicBezTo>
                <a:cubicBezTo>
                  <a:pt x="6305814" y="4066131"/>
                  <a:pt x="6301580" y="4080364"/>
                  <a:pt x="6301580" y="4097829"/>
                </a:cubicBezTo>
                <a:cubicBezTo>
                  <a:pt x="6301580" y="4114095"/>
                  <a:pt x="6305280" y="4127294"/>
                  <a:pt x="6312680" y="4137427"/>
                </a:cubicBezTo>
                <a:cubicBezTo>
                  <a:pt x="6320079" y="4147560"/>
                  <a:pt x="6330545" y="4155826"/>
                  <a:pt x="6344078" y="4162225"/>
                </a:cubicBezTo>
                <a:cubicBezTo>
                  <a:pt x="6357611" y="4168625"/>
                  <a:pt x="6373642" y="4174491"/>
                  <a:pt x="6392175" y="4179824"/>
                </a:cubicBezTo>
                <a:cubicBezTo>
                  <a:pt x="6408040" y="4184224"/>
                  <a:pt x="6420373" y="4188324"/>
                  <a:pt x="6429173" y="4192123"/>
                </a:cubicBezTo>
                <a:cubicBezTo>
                  <a:pt x="6437972" y="4195923"/>
                  <a:pt x="6444105" y="4200123"/>
                  <a:pt x="6447571" y="4204723"/>
                </a:cubicBezTo>
                <a:cubicBezTo>
                  <a:pt x="6451037" y="4209322"/>
                  <a:pt x="6452771" y="4215155"/>
                  <a:pt x="6452771" y="4222222"/>
                </a:cubicBezTo>
                <a:cubicBezTo>
                  <a:pt x="6452771" y="4229555"/>
                  <a:pt x="6450737" y="4235588"/>
                  <a:pt x="6446671" y="4240321"/>
                </a:cubicBezTo>
                <a:cubicBezTo>
                  <a:pt x="6442605" y="4245054"/>
                  <a:pt x="6436972" y="4248553"/>
                  <a:pt x="6429772" y="4250820"/>
                </a:cubicBezTo>
                <a:cubicBezTo>
                  <a:pt x="6422573" y="4253087"/>
                  <a:pt x="6414240" y="4254220"/>
                  <a:pt x="6404774" y="4254220"/>
                </a:cubicBezTo>
                <a:cubicBezTo>
                  <a:pt x="6394908" y="4254220"/>
                  <a:pt x="6386141" y="4252953"/>
                  <a:pt x="6378476" y="4250420"/>
                </a:cubicBezTo>
                <a:cubicBezTo>
                  <a:pt x="6370809" y="4247887"/>
                  <a:pt x="6364710" y="4243654"/>
                  <a:pt x="6360177" y="4237721"/>
                </a:cubicBezTo>
                <a:cubicBezTo>
                  <a:pt x="6355644" y="4231788"/>
                  <a:pt x="6353244" y="4223622"/>
                  <a:pt x="6352977" y="4213222"/>
                </a:cubicBezTo>
                <a:lnTo>
                  <a:pt x="6295381" y="4213222"/>
                </a:lnTo>
                <a:cubicBezTo>
                  <a:pt x="6295381" y="4233621"/>
                  <a:pt x="6300180" y="4250153"/>
                  <a:pt x="6309780" y="4262819"/>
                </a:cubicBezTo>
                <a:cubicBezTo>
                  <a:pt x="6319379" y="4275485"/>
                  <a:pt x="6332345" y="4284718"/>
                  <a:pt x="6348677" y="4290518"/>
                </a:cubicBezTo>
                <a:cubicBezTo>
                  <a:pt x="6365010" y="4296317"/>
                  <a:pt x="6383375" y="4299217"/>
                  <a:pt x="6403774" y="4299217"/>
                </a:cubicBezTo>
                <a:cubicBezTo>
                  <a:pt x="6424039" y="4299217"/>
                  <a:pt x="6442205" y="4296484"/>
                  <a:pt x="6458271" y="4291018"/>
                </a:cubicBezTo>
                <a:cubicBezTo>
                  <a:pt x="6474336" y="4285551"/>
                  <a:pt x="6487035" y="4276952"/>
                  <a:pt x="6496368" y="4265219"/>
                </a:cubicBezTo>
                <a:cubicBezTo>
                  <a:pt x="6505701" y="4253486"/>
                  <a:pt x="6510368" y="4238087"/>
                  <a:pt x="6510368" y="4219022"/>
                </a:cubicBezTo>
                <a:cubicBezTo>
                  <a:pt x="6510368" y="4201956"/>
                  <a:pt x="6507201" y="4188190"/>
                  <a:pt x="6500868" y="4177724"/>
                </a:cubicBezTo>
                <a:cubicBezTo>
                  <a:pt x="6494535" y="4167258"/>
                  <a:pt x="6484835" y="4158725"/>
                  <a:pt x="6471770" y="4152126"/>
                </a:cubicBezTo>
                <a:cubicBezTo>
                  <a:pt x="6458704" y="4145526"/>
                  <a:pt x="6441972" y="4139227"/>
                  <a:pt x="6421573" y="4133227"/>
                </a:cubicBezTo>
                <a:cubicBezTo>
                  <a:pt x="6404507" y="4128294"/>
                  <a:pt x="6391475" y="4123894"/>
                  <a:pt x="6382475" y="4120028"/>
                </a:cubicBezTo>
                <a:cubicBezTo>
                  <a:pt x="6373476" y="4116161"/>
                  <a:pt x="6367309" y="4112195"/>
                  <a:pt x="6363976" y="4108129"/>
                </a:cubicBezTo>
                <a:cubicBezTo>
                  <a:pt x="6360644" y="4104062"/>
                  <a:pt x="6358977" y="4099362"/>
                  <a:pt x="6358977" y="4094029"/>
                </a:cubicBezTo>
                <a:cubicBezTo>
                  <a:pt x="6358977" y="4084697"/>
                  <a:pt x="6362910" y="4077797"/>
                  <a:pt x="6370776" y="4073331"/>
                </a:cubicBezTo>
                <a:cubicBezTo>
                  <a:pt x="6378642" y="4068864"/>
                  <a:pt x="6388575" y="4066631"/>
                  <a:pt x="6400574" y="4066631"/>
                </a:cubicBezTo>
                <a:cubicBezTo>
                  <a:pt x="6412707" y="4066631"/>
                  <a:pt x="6423106" y="4069464"/>
                  <a:pt x="6431772" y="4075131"/>
                </a:cubicBezTo>
                <a:cubicBezTo>
                  <a:pt x="6440438" y="4080797"/>
                  <a:pt x="6444705" y="4089363"/>
                  <a:pt x="6444572" y="4100829"/>
                </a:cubicBezTo>
                <a:lnTo>
                  <a:pt x="6502168" y="4100829"/>
                </a:lnTo>
                <a:cubicBezTo>
                  <a:pt x="6502168" y="4083097"/>
                  <a:pt x="6497568" y="4068498"/>
                  <a:pt x="6488369" y="4057032"/>
                </a:cubicBezTo>
                <a:cubicBezTo>
                  <a:pt x="6479169" y="4045566"/>
                  <a:pt x="6466870" y="4037033"/>
                  <a:pt x="6451471" y="4031433"/>
                </a:cubicBezTo>
                <a:cubicBezTo>
                  <a:pt x="6436072" y="4025834"/>
                  <a:pt x="6419173" y="4023034"/>
                  <a:pt x="6400774" y="4023034"/>
                </a:cubicBezTo>
                <a:close/>
                <a:moveTo>
                  <a:pt x="9736348" y="4022834"/>
                </a:moveTo>
                <a:cubicBezTo>
                  <a:pt x="9708216" y="4022834"/>
                  <a:pt x="9684383" y="4028533"/>
                  <a:pt x="9664852" y="4039933"/>
                </a:cubicBezTo>
                <a:cubicBezTo>
                  <a:pt x="9645320" y="4051332"/>
                  <a:pt x="9630487" y="4067398"/>
                  <a:pt x="9620355" y="4088130"/>
                </a:cubicBezTo>
                <a:cubicBezTo>
                  <a:pt x="9610222" y="4108862"/>
                  <a:pt x="9605156" y="4133227"/>
                  <a:pt x="9605156" y="4161225"/>
                </a:cubicBezTo>
                <a:cubicBezTo>
                  <a:pt x="9605156" y="4189224"/>
                  <a:pt x="9610222" y="4213522"/>
                  <a:pt x="9620355" y="4234121"/>
                </a:cubicBezTo>
                <a:cubicBezTo>
                  <a:pt x="9630487" y="4254720"/>
                  <a:pt x="9645320" y="4270719"/>
                  <a:pt x="9664852" y="4282118"/>
                </a:cubicBezTo>
                <a:cubicBezTo>
                  <a:pt x="9684383" y="4293517"/>
                  <a:pt x="9708216" y="4299217"/>
                  <a:pt x="9736348" y="4299217"/>
                </a:cubicBezTo>
                <a:cubicBezTo>
                  <a:pt x="9764479" y="4299217"/>
                  <a:pt x="9788277" y="4293517"/>
                  <a:pt x="9807743" y="4282118"/>
                </a:cubicBezTo>
                <a:cubicBezTo>
                  <a:pt x="9827208" y="4270719"/>
                  <a:pt x="9842008" y="4254720"/>
                  <a:pt x="9852141" y="4234121"/>
                </a:cubicBezTo>
                <a:cubicBezTo>
                  <a:pt x="9862273" y="4213522"/>
                  <a:pt x="9867340" y="4189224"/>
                  <a:pt x="9867340" y="4161225"/>
                </a:cubicBezTo>
                <a:cubicBezTo>
                  <a:pt x="9867340" y="4133227"/>
                  <a:pt x="9862273" y="4108862"/>
                  <a:pt x="9852141" y="4088130"/>
                </a:cubicBezTo>
                <a:cubicBezTo>
                  <a:pt x="9842008" y="4067398"/>
                  <a:pt x="9827208" y="4051332"/>
                  <a:pt x="9807743" y="4039933"/>
                </a:cubicBezTo>
                <a:cubicBezTo>
                  <a:pt x="9788277" y="4028533"/>
                  <a:pt x="9764479" y="4022834"/>
                  <a:pt x="9736348" y="4022834"/>
                </a:cubicBezTo>
                <a:close/>
                <a:moveTo>
                  <a:pt x="2983123" y="4022834"/>
                </a:moveTo>
                <a:cubicBezTo>
                  <a:pt x="2954991" y="4022834"/>
                  <a:pt x="2931159" y="4028533"/>
                  <a:pt x="2911627" y="4039933"/>
                </a:cubicBezTo>
                <a:cubicBezTo>
                  <a:pt x="2892095" y="4051332"/>
                  <a:pt x="2877262" y="4067398"/>
                  <a:pt x="2867130" y="4088130"/>
                </a:cubicBezTo>
                <a:cubicBezTo>
                  <a:pt x="2856997" y="4108862"/>
                  <a:pt x="2851931" y="4133227"/>
                  <a:pt x="2851931" y="4161225"/>
                </a:cubicBezTo>
                <a:cubicBezTo>
                  <a:pt x="2851931" y="4189224"/>
                  <a:pt x="2856997" y="4213522"/>
                  <a:pt x="2867130" y="4234121"/>
                </a:cubicBezTo>
                <a:cubicBezTo>
                  <a:pt x="2877262" y="4254720"/>
                  <a:pt x="2892095" y="4270719"/>
                  <a:pt x="2911627" y="4282118"/>
                </a:cubicBezTo>
                <a:cubicBezTo>
                  <a:pt x="2931159" y="4293517"/>
                  <a:pt x="2954991" y="4299217"/>
                  <a:pt x="2983123" y="4299217"/>
                </a:cubicBezTo>
                <a:cubicBezTo>
                  <a:pt x="3011254" y="4299217"/>
                  <a:pt x="3035053" y="4293517"/>
                  <a:pt x="3054518" y="4282118"/>
                </a:cubicBezTo>
                <a:cubicBezTo>
                  <a:pt x="3073984" y="4270719"/>
                  <a:pt x="3088783" y="4254720"/>
                  <a:pt x="3098916" y="4234121"/>
                </a:cubicBezTo>
                <a:cubicBezTo>
                  <a:pt x="3109048" y="4213522"/>
                  <a:pt x="3114115" y="4189224"/>
                  <a:pt x="3114115" y="4161225"/>
                </a:cubicBezTo>
                <a:cubicBezTo>
                  <a:pt x="3114115" y="4133227"/>
                  <a:pt x="3109048" y="4108862"/>
                  <a:pt x="3098916" y="4088130"/>
                </a:cubicBezTo>
                <a:cubicBezTo>
                  <a:pt x="3088783" y="4067398"/>
                  <a:pt x="3073984" y="4051332"/>
                  <a:pt x="3054518" y="4039933"/>
                </a:cubicBezTo>
                <a:cubicBezTo>
                  <a:pt x="3035053" y="4028533"/>
                  <a:pt x="3011254" y="4022834"/>
                  <a:pt x="2983123" y="4022834"/>
                </a:cubicBezTo>
                <a:close/>
                <a:moveTo>
                  <a:pt x="2097298" y="4022834"/>
                </a:moveTo>
                <a:cubicBezTo>
                  <a:pt x="2069166" y="4022834"/>
                  <a:pt x="2045334" y="4028533"/>
                  <a:pt x="2025802" y="4039933"/>
                </a:cubicBezTo>
                <a:cubicBezTo>
                  <a:pt x="2006270" y="4051332"/>
                  <a:pt x="1991438" y="4067398"/>
                  <a:pt x="1981305" y="4088130"/>
                </a:cubicBezTo>
                <a:cubicBezTo>
                  <a:pt x="1971172" y="4108862"/>
                  <a:pt x="1966106" y="4133227"/>
                  <a:pt x="1966106" y="4161225"/>
                </a:cubicBezTo>
                <a:cubicBezTo>
                  <a:pt x="1966106" y="4189224"/>
                  <a:pt x="1971172" y="4213522"/>
                  <a:pt x="1981305" y="4234121"/>
                </a:cubicBezTo>
                <a:cubicBezTo>
                  <a:pt x="1991438" y="4254720"/>
                  <a:pt x="2006270" y="4270719"/>
                  <a:pt x="2025802" y="4282118"/>
                </a:cubicBezTo>
                <a:cubicBezTo>
                  <a:pt x="2045334" y="4293517"/>
                  <a:pt x="2069166" y="4299217"/>
                  <a:pt x="2097298" y="4299217"/>
                </a:cubicBezTo>
                <a:cubicBezTo>
                  <a:pt x="2125429" y="4299217"/>
                  <a:pt x="2149228" y="4293517"/>
                  <a:pt x="2168693" y="4282118"/>
                </a:cubicBezTo>
                <a:cubicBezTo>
                  <a:pt x="2188159" y="4270719"/>
                  <a:pt x="2202958" y="4254720"/>
                  <a:pt x="2213091" y="4234121"/>
                </a:cubicBezTo>
                <a:cubicBezTo>
                  <a:pt x="2223223" y="4213522"/>
                  <a:pt x="2228290" y="4189224"/>
                  <a:pt x="2228290" y="4161225"/>
                </a:cubicBezTo>
                <a:cubicBezTo>
                  <a:pt x="2228290" y="4133227"/>
                  <a:pt x="2223223" y="4108862"/>
                  <a:pt x="2213091" y="4088130"/>
                </a:cubicBezTo>
                <a:cubicBezTo>
                  <a:pt x="2202958" y="4067398"/>
                  <a:pt x="2188159" y="4051332"/>
                  <a:pt x="2168693" y="4039933"/>
                </a:cubicBezTo>
                <a:cubicBezTo>
                  <a:pt x="2149228" y="4028533"/>
                  <a:pt x="2125429" y="4022834"/>
                  <a:pt x="2097298" y="4022834"/>
                </a:cubicBezTo>
                <a:close/>
                <a:moveTo>
                  <a:pt x="7581356" y="2606983"/>
                </a:moveTo>
                <a:cubicBezTo>
                  <a:pt x="7653537" y="2606983"/>
                  <a:pt x="7711580" y="2625587"/>
                  <a:pt x="7755485" y="2662794"/>
                </a:cubicBezTo>
                <a:cubicBezTo>
                  <a:pt x="7799389" y="2700001"/>
                  <a:pt x="7831201" y="2749300"/>
                  <a:pt x="7850921" y="2810692"/>
                </a:cubicBezTo>
                <a:cubicBezTo>
                  <a:pt x="7870640" y="2872083"/>
                  <a:pt x="7880500" y="2938870"/>
                  <a:pt x="7880500" y="3011052"/>
                </a:cubicBezTo>
                <a:cubicBezTo>
                  <a:pt x="7880500" y="3082489"/>
                  <a:pt x="7870640" y="3148904"/>
                  <a:pt x="7850921" y="3210295"/>
                </a:cubicBezTo>
                <a:cubicBezTo>
                  <a:pt x="7831201" y="3271687"/>
                  <a:pt x="7799389" y="3320986"/>
                  <a:pt x="7755485" y="3358193"/>
                </a:cubicBezTo>
                <a:cubicBezTo>
                  <a:pt x="7711580" y="3395401"/>
                  <a:pt x="7653537" y="3414004"/>
                  <a:pt x="7581356" y="3414004"/>
                </a:cubicBezTo>
                <a:cubicBezTo>
                  <a:pt x="7509174" y="3414004"/>
                  <a:pt x="7451131" y="3396330"/>
                  <a:pt x="7407227" y="3360984"/>
                </a:cubicBezTo>
                <a:cubicBezTo>
                  <a:pt x="7363323" y="3325637"/>
                  <a:pt x="7331697" y="3277454"/>
                  <a:pt x="7312349" y="3216434"/>
                </a:cubicBezTo>
                <a:cubicBezTo>
                  <a:pt x="7293001" y="3155415"/>
                  <a:pt x="7283327" y="3086954"/>
                  <a:pt x="7283327" y="3011052"/>
                </a:cubicBezTo>
                <a:cubicBezTo>
                  <a:pt x="7283327" y="2935893"/>
                  <a:pt x="7293001" y="2867805"/>
                  <a:pt x="7312349" y="2806785"/>
                </a:cubicBezTo>
                <a:cubicBezTo>
                  <a:pt x="7331697" y="2745765"/>
                  <a:pt x="7363323" y="2697210"/>
                  <a:pt x="7407227" y="2661119"/>
                </a:cubicBezTo>
                <a:cubicBezTo>
                  <a:pt x="7451131" y="2625029"/>
                  <a:pt x="7509174" y="2606983"/>
                  <a:pt x="7581356" y="2606983"/>
                </a:cubicBezTo>
                <a:close/>
                <a:moveTo>
                  <a:pt x="10495336" y="2258725"/>
                </a:moveTo>
                <a:lnTo>
                  <a:pt x="10495336" y="3761145"/>
                </a:lnTo>
                <a:lnTo>
                  <a:pt x="11560201" y="3761145"/>
                </a:lnTo>
                <a:lnTo>
                  <a:pt x="11560201" y="3399493"/>
                </a:lnTo>
                <a:lnTo>
                  <a:pt x="10934007" y="3399493"/>
                </a:lnTo>
                <a:lnTo>
                  <a:pt x="10934007" y="3178483"/>
                </a:lnTo>
                <a:lnTo>
                  <a:pt x="11487647" y="3178483"/>
                </a:lnTo>
                <a:lnTo>
                  <a:pt x="11487647" y="2830225"/>
                </a:lnTo>
                <a:lnTo>
                  <a:pt x="10934007" y="2830225"/>
                </a:lnTo>
                <a:lnTo>
                  <a:pt x="10934007" y="2620378"/>
                </a:lnTo>
                <a:lnTo>
                  <a:pt x="11560201" y="2620378"/>
                </a:lnTo>
                <a:lnTo>
                  <a:pt x="11560201" y="2258725"/>
                </a:lnTo>
                <a:close/>
                <a:moveTo>
                  <a:pt x="8561761" y="2258725"/>
                </a:moveTo>
                <a:lnTo>
                  <a:pt x="8561761" y="3761145"/>
                </a:lnTo>
                <a:lnTo>
                  <a:pt x="8982572" y="3761145"/>
                </a:lnTo>
                <a:lnTo>
                  <a:pt x="8982572" y="2790467"/>
                </a:lnTo>
                <a:lnTo>
                  <a:pt x="9248231" y="3294569"/>
                </a:lnTo>
                <a:lnTo>
                  <a:pt x="9508308" y="3294569"/>
                </a:lnTo>
                <a:lnTo>
                  <a:pt x="9766152" y="2799253"/>
                </a:lnTo>
                <a:lnTo>
                  <a:pt x="9766152" y="3761145"/>
                </a:lnTo>
                <a:lnTo>
                  <a:pt x="10195894" y="3761145"/>
                </a:lnTo>
                <a:lnTo>
                  <a:pt x="10195894" y="2258725"/>
                </a:lnTo>
                <a:lnTo>
                  <a:pt x="9695831" y="2258725"/>
                </a:lnTo>
                <a:lnTo>
                  <a:pt x="9391672" y="2817842"/>
                </a:lnTo>
                <a:lnTo>
                  <a:pt x="9078566" y="2258725"/>
                </a:lnTo>
                <a:close/>
                <a:moveTo>
                  <a:pt x="4151687" y="2258725"/>
                </a:moveTo>
                <a:lnTo>
                  <a:pt x="4151687" y="3761145"/>
                </a:lnTo>
                <a:lnTo>
                  <a:pt x="5148463" y="3761145"/>
                </a:lnTo>
                <a:lnTo>
                  <a:pt x="5148463" y="3399493"/>
                </a:lnTo>
                <a:lnTo>
                  <a:pt x="4590358" y="3399493"/>
                </a:lnTo>
                <a:lnTo>
                  <a:pt x="4590358" y="2258725"/>
                </a:lnTo>
                <a:close/>
                <a:moveTo>
                  <a:pt x="2827711" y="2258725"/>
                </a:moveTo>
                <a:lnTo>
                  <a:pt x="2827711" y="3761145"/>
                </a:lnTo>
                <a:lnTo>
                  <a:pt x="3892577" y="3761145"/>
                </a:lnTo>
                <a:lnTo>
                  <a:pt x="3892577" y="3399493"/>
                </a:lnTo>
                <a:lnTo>
                  <a:pt x="3266383" y="3399493"/>
                </a:lnTo>
                <a:lnTo>
                  <a:pt x="3266383" y="3178483"/>
                </a:lnTo>
                <a:lnTo>
                  <a:pt x="3820024" y="3178483"/>
                </a:lnTo>
                <a:lnTo>
                  <a:pt x="3820024" y="2830225"/>
                </a:lnTo>
                <a:lnTo>
                  <a:pt x="3266383" y="2830225"/>
                </a:lnTo>
                <a:lnTo>
                  <a:pt x="3266383" y="2620378"/>
                </a:lnTo>
                <a:lnTo>
                  <a:pt x="3892577" y="2620378"/>
                </a:lnTo>
                <a:lnTo>
                  <a:pt x="3892577" y="2258725"/>
                </a:lnTo>
                <a:close/>
                <a:moveTo>
                  <a:pt x="448768" y="2258725"/>
                </a:moveTo>
                <a:lnTo>
                  <a:pt x="900834" y="3761145"/>
                </a:lnTo>
                <a:lnTo>
                  <a:pt x="1356248" y="3761145"/>
                </a:lnTo>
                <a:lnTo>
                  <a:pt x="1566096" y="2803436"/>
                </a:lnTo>
                <a:lnTo>
                  <a:pt x="1779292" y="3761145"/>
                </a:lnTo>
                <a:lnTo>
                  <a:pt x="2233590" y="3761145"/>
                </a:lnTo>
                <a:lnTo>
                  <a:pt x="2693469" y="2258725"/>
                </a:lnTo>
                <a:lnTo>
                  <a:pt x="2240287" y="2258725"/>
                </a:lnTo>
                <a:lnTo>
                  <a:pt x="2014812" y="3228713"/>
                </a:lnTo>
                <a:lnTo>
                  <a:pt x="1779292" y="2258725"/>
                </a:lnTo>
                <a:lnTo>
                  <a:pt x="1362945" y="2258725"/>
                </a:lnTo>
                <a:lnTo>
                  <a:pt x="1125192" y="3228713"/>
                </a:lnTo>
                <a:lnTo>
                  <a:pt x="898601" y="2258725"/>
                </a:lnTo>
                <a:close/>
                <a:moveTo>
                  <a:pt x="7581356" y="2238634"/>
                </a:moveTo>
                <a:cubicBezTo>
                  <a:pt x="7425086" y="2238634"/>
                  <a:pt x="7291141" y="2269329"/>
                  <a:pt x="7179520" y="2330721"/>
                </a:cubicBezTo>
                <a:cubicBezTo>
                  <a:pt x="7067899" y="2392113"/>
                  <a:pt x="6982323" y="2480479"/>
                  <a:pt x="6922791" y="2595821"/>
                </a:cubicBezTo>
                <a:cubicBezTo>
                  <a:pt x="6863260" y="2711163"/>
                  <a:pt x="6833494" y="2849573"/>
                  <a:pt x="6833494" y="3011052"/>
                </a:cubicBezTo>
                <a:cubicBezTo>
                  <a:pt x="6833494" y="3171786"/>
                  <a:pt x="6863260" y="3309638"/>
                  <a:pt x="6922791" y="3424608"/>
                </a:cubicBezTo>
                <a:cubicBezTo>
                  <a:pt x="6982323" y="3539577"/>
                  <a:pt x="7067899" y="3627758"/>
                  <a:pt x="7179520" y="3689150"/>
                </a:cubicBezTo>
                <a:cubicBezTo>
                  <a:pt x="7291141" y="3750541"/>
                  <a:pt x="7425086" y="3781237"/>
                  <a:pt x="7581356" y="3781237"/>
                </a:cubicBezTo>
                <a:cubicBezTo>
                  <a:pt x="7738369" y="3781237"/>
                  <a:pt x="7872687" y="3750541"/>
                  <a:pt x="7984308" y="3689150"/>
                </a:cubicBezTo>
                <a:cubicBezTo>
                  <a:pt x="8095929" y="3627758"/>
                  <a:pt x="8181505" y="3539577"/>
                  <a:pt x="8241036" y="3424608"/>
                </a:cubicBezTo>
                <a:cubicBezTo>
                  <a:pt x="8300568" y="3309638"/>
                  <a:pt x="8330333" y="3171786"/>
                  <a:pt x="8330333" y="3011052"/>
                </a:cubicBezTo>
                <a:cubicBezTo>
                  <a:pt x="8330333" y="2849573"/>
                  <a:pt x="8300568" y="2711163"/>
                  <a:pt x="8241036" y="2595821"/>
                </a:cubicBezTo>
                <a:cubicBezTo>
                  <a:pt x="8181505" y="2480479"/>
                  <a:pt x="8095929" y="2392113"/>
                  <a:pt x="7984308" y="2330721"/>
                </a:cubicBezTo>
                <a:cubicBezTo>
                  <a:pt x="7872687" y="2269329"/>
                  <a:pt x="7738369" y="2238634"/>
                  <a:pt x="7581356" y="2238634"/>
                </a:cubicBezTo>
                <a:close/>
                <a:moveTo>
                  <a:pt x="5962106" y="2238634"/>
                </a:moveTo>
                <a:cubicBezTo>
                  <a:pt x="5814766" y="2238634"/>
                  <a:pt x="5684914" y="2269329"/>
                  <a:pt x="5572548" y="2330721"/>
                </a:cubicBezTo>
                <a:cubicBezTo>
                  <a:pt x="5460183" y="2392113"/>
                  <a:pt x="5372374" y="2480479"/>
                  <a:pt x="5309123" y="2595821"/>
                </a:cubicBezTo>
                <a:cubicBezTo>
                  <a:pt x="5245870" y="2711163"/>
                  <a:pt x="5214245" y="2849573"/>
                  <a:pt x="5214245" y="3011052"/>
                </a:cubicBezTo>
                <a:cubicBezTo>
                  <a:pt x="5214245" y="3171786"/>
                  <a:pt x="5245870" y="3309638"/>
                  <a:pt x="5309123" y="3424608"/>
                </a:cubicBezTo>
                <a:cubicBezTo>
                  <a:pt x="5372374" y="3539577"/>
                  <a:pt x="5460183" y="3627758"/>
                  <a:pt x="5572548" y="3689150"/>
                </a:cubicBezTo>
                <a:cubicBezTo>
                  <a:pt x="5684914" y="3750541"/>
                  <a:pt x="5814766" y="3781237"/>
                  <a:pt x="5962106" y="3781237"/>
                </a:cubicBezTo>
                <a:cubicBezTo>
                  <a:pt x="6116143" y="3781237"/>
                  <a:pt x="6244693" y="3756680"/>
                  <a:pt x="6347757" y="3707567"/>
                </a:cubicBezTo>
                <a:cubicBezTo>
                  <a:pt x="6450820" y="3658454"/>
                  <a:pt x="6529513" y="3588133"/>
                  <a:pt x="6583835" y="3496603"/>
                </a:cubicBezTo>
                <a:cubicBezTo>
                  <a:pt x="6638158" y="3405074"/>
                  <a:pt x="6668295" y="3296057"/>
                  <a:pt x="6674248" y="3169553"/>
                </a:cubicBezTo>
                <a:lnTo>
                  <a:pt x="6222183" y="3169553"/>
                </a:lnTo>
                <a:cubicBezTo>
                  <a:pt x="6217718" y="3243968"/>
                  <a:pt x="6194092" y="3303313"/>
                  <a:pt x="6151304" y="3347589"/>
                </a:cubicBezTo>
                <a:cubicBezTo>
                  <a:pt x="6108515" y="3391865"/>
                  <a:pt x="6045450" y="3414004"/>
                  <a:pt x="5962106" y="3414004"/>
                </a:cubicBezTo>
                <a:cubicBezTo>
                  <a:pt x="5889924" y="3414004"/>
                  <a:pt x="5831881" y="3396144"/>
                  <a:pt x="5787977" y="3360426"/>
                </a:cubicBezTo>
                <a:cubicBezTo>
                  <a:pt x="5744073" y="3324707"/>
                  <a:pt x="5712447" y="3276338"/>
                  <a:pt x="5693099" y="3215319"/>
                </a:cubicBezTo>
                <a:cubicBezTo>
                  <a:pt x="5673751" y="3154299"/>
                  <a:pt x="5664077" y="3086210"/>
                  <a:pt x="5664077" y="3011052"/>
                </a:cubicBezTo>
                <a:cubicBezTo>
                  <a:pt x="5664077" y="2935893"/>
                  <a:pt x="5673751" y="2867805"/>
                  <a:pt x="5693099" y="2806785"/>
                </a:cubicBezTo>
                <a:cubicBezTo>
                  <a:pt x="5712447" y="2745765"/>
                  <a:pt x="5744073" y="2697210"/>
                  <a:pt x="5787977" y="2661119"/>
                </a:cubicBezTo>
                <a:cubicBezTo>
                  <a:pt x="5831881" y="2625029"/>
                  <a:pt x="5889924" y="2606983"/>
                  <a:pt x="5962106" y="2606983"/>
                </a:cubicBezTo>
                <a:cubicBezTo>
                  <a:pt x="6014196" y="2606983"/>
                  <a:pt x="6058472" y="2614983"/>
                  <a:pt x="6094935" y="2630982"/>
                </a:cubicBezTo>
                <a:cubicBezTo>
                  <a:pt x="6131398" y="2646981"/>
                  <a:pt x="6160419" y="2670422"/>
                  <a:pt x="6181999" y="2701303"/>
                </a:cubicBezTo>
                <a:cubicBezTo>
                  <a:pt x="6203579" y="2732185"/>
                  <a:pt x="6217718" y="2769950"/>
                  <a:pt x="6224415" y="2814599"/>
                </a:cubicBezTo>
                <a:lnTo>
                  <a:pt x="6677597" y="2814599"/>
                </a:lnTo>
                <a:cubicBezTo>
                  <a:pt x="6676853" y="2694048"/>
                  <a:pt x="6644483" y="2590798"/>
                  <a:pt x="6580487" y="2504850"/>
                </a:cubicBezTo>
                <a:cubicBezTo>
                  <a:pt x="6516491" y="2418902"/>
                  <a:pt x="6430728" y="2353045"/>
                  <a:pt x="6323200" y="2307280"/>
                </a:cubicBezTo>
                <a:cubicBezTo>
                  <a:pt x="6215672" y="2261516"/>
                  <a:pt x="6095307" y="2238634"/>
                  <a:pt x="5962106" y="223863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46000">
                <a:schemeClr val="tx1"/>
              </a:gs>
              <a:gs pos="100000">
                <a:schemeClr val="tx1"/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k-SK"/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6FE06515-7775-FEF1-8914-894E23EB885D}"/>
              </a:ext>
            </a:extLst>
          </p:cNvPr>
          <p:cNvSpPr/>
          <p:nvPr/>
        </p:nvSpPr>
        <p:spPr>
          <a:xfrm>
            <a:off x="-56932" y="-235131"/>
            <a:ext cx="12305863" cy="709313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">
                <a:schemeClr val="tx1">
                  <a:alpha val="3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2" name="Obrázok 1">
            <a:extLst>
              <a:ext uri="{FF2B5EF4-FFF2-40B4-BE49-F238E27FC236}">
                <a16:creationId xmlns:a16="http://schemas.microsoft.com/office/drawing/2014/main" id="{5A19242C-1509-8198-0555-A014367C5C7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84" b="30168"/>
          <a:stretch>
            <a:fillRect/>
          </a:stretch>
        </p:blipFill>
        <p:spPr>
          <a:xfrm>
            <a:off x="352590" y="5130068"/>
            <a:ext cx="3955433" cy="156429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9" name="BlokTextu 8">
            <a:extLst>
              <a:ext uri="{FF2B5EF4-FFF2-40B4-BE49-F238E27FC236}">
                <a16:creationId xmlns:a16="http://schemas.microsoft.com/office/drawing/2014/main" id="{9D7BFFA0-1BBC-FC9E-76C9-66BCE61880D0}"/>
              </a:ext>
            </a:extLst>
          </p:cNvPr>
          <p:cNvSpPr txBox="1"/>
          <p:nvPr/>
        </p:nvSpPr>
        <p:spPr>
          <a:xfrm>
            <a:off x="-5233306" y="-5606913"/>
            <a:ext cx="55858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3600" b="1" dirty="0">
                <a:solidFill>
                  <a:schemeClr val="bg1"/>
                </a:solidFill>
              </a:rPr>
              <a:t>EHM INDUSTRIAL SERVICES: </a:t>
            </a:r>
          </a:p>
          <a:p>
            <a:pPr algn="ctr"/>
            <a:r>
              <a:rPr lang="sk-SK" sz="3600" b="1" dirty="0" err="1">
                <a:solidFill>
                  <a:schemeClr val="bg1"/>
                </a:solidFill>
              </a:rPr>
              <a:t>We</a:t>
            </a:r>
            <a:r>
              <a:rPr lang="sk-SK" sz="3600" b="1" dirty="0">
                <a:solidFill>
                  <a:schemeClr val="bg1"/>
                </a:solidFill>
              </a:rPr>
              <a:t> are </a:t>
            </a:r>
            <a:r>
              <a:rPr lang="sk-SK" sz="3600" b="1" dirty="0" err="1">
                <a:solidFill>
                  <a:schemeClr val="bg1"/>
                </a:solidFill>
              </a:rPr>
              <a:t>building</a:t>
            </a:r>
            <a:r>
              <a:rPr lang="sk-SK" sz="3600" b="1" dirty="0">
                <a:solidFill>
                  <a:schemeClr val="bg1"/>
                </a:solidFill>
              </a:rPr>
              <a:t> </a:t>
            </a:r>
            <a:r>
              <a:rPr lang="sk-SK" sz="3600" b="1" dirty="0" err="1">
                <a:solidFill>
                  <a:schemeClr val="bg1"/>
                </a:solidFill>
              </a:rPr>
              <a:t>the</a:t>
            </a:r>
            <a:r>
              <a:rPr lang="sk-SK" sz="3600" b="1" dirty="0">
                <a:solidFill>
                  <a:schemeClr val="bg1"/>
                </a:solidFill>
              </a:rPr>
              <a:t> </a:t>
            </a:r>
            <a:r>
              <a:rPr lang="sk-SK" sz="3600" b="1" dirty="0" err="1">
                <a:solidFill>
                  <a:schemeClr val="bg1"/>
                </a:solidFill>
              </a:rPr>
              <a:t>future</a:t>
            </a:r>
            <a:r>
              <a:rPr lang="sk-SK" sz="3600" b="1" dirty="0">
                <a:solidFill>
                  <a:schemeClr val="bg1"/>
                </a:solidFill>
              </a:rPr>
              <a:t> of </a:t>
            </a:r>
            <a:r>
              <a:rPr lang="sk-SK" sz="3600" b="1" dirty="0" err="1">
                <a:solidFill>
                  <a:schemeClr val="bg1"/>
                </a:solidFill>
              </a:rPr>
              <a:t>industry</a:t>
            </a:r>
            <a:endParaRPr lang="sk-SK" sz="3600" dirty="0">
              <a:solidFill>
                <a:schemeClr val="bg1"/>
              </a:solidFill>
            </a:endParaRPr>
          </a:p>
        </p:txBody>
      </p:sp>
      <p:sp>
        <p:nvSpPr>
          <p:cNvPr id="10" name="Obdĺžnik: zaoblené rohy 9">
            <a:extLst>
              <a:ext uri="{FF2B5EF4-FFF2-40B4-BE49-F238E27FC236}">
                <a16:creationId xmlns:a16="http://schemas.microsoft.com/office/drawing/2014/main" id="{2A928A7C-64DB-F356-D95A-2CCA18C617AD}"/>
              </a:ext>
            </a:extLst>
          </p:cNvPr>
          <p:cNvSpPr/>
          <p:nvPr/>
        </p:nvSpPr>
        <p:spPr>
          <a:xfrm>
            <a:off x="384627" y="118322"/>
            <a:ext cx="5310779" cy="2141830"/>
          </a:xfrm>
          <a:prstGeom prst="roundRect">
            <a:avLst/>
          </a:prstGeom>
          <a:solidFill>
            <a:schemeClr val="bg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A2CEFBA9-DD9A-A124-119B-6E27B267D18A}"/>
              </a:ext>
            </a:extLst>
          </p:cNvPr>
          <p:cNvSpPr txBox="1"/>
          <p:nvPr/>
        </p:nvSpPr>
        <p:spPr>
          <a:xfrm>
            <a:off x="-9844530" y="5703838"/>
            <a:ext cx="65135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5400" b="1" dirty="0">
                <a:solidFill>
                  <a:schemeClr val="bg1"/>
                </a:solidFill>
              </a:rPr>
              <a:t>   </a:t>
            </a:r>
            <a:r>
              <a:rPr lang="sk-SK" sz="3600" b="1" dirty="0">
                <a:solidFill>
                  <a:schemeClr val="bg1"/>
                </a:solidFill>
              </a:rPr>
              <a:t>A </a:t>
            </a:r>
            <a:r>
              <a:rPr lang="sk-SK" sz="3600" b="1" dirty="0" err="1">
                <a:solidFill>
                  <a:schemeClr val="bg1"/>
                </a:solidFill>
              </a:rPr>
              <a:t>global</a:t>
            </a:r>
            <a:r>
              <a:rPr lang="sk-SK" sz="3600" b="1" dirty="0">
                <a:solidFill>
                  <a:schemeClr val="bg1"/>
                </a:solidFill>
              </a:rPr>
              <a:t> partner </a:t>
            </a:r>
            <a:r>
              <a:rPr lang="sk-SK" sz="3600" b="1" dirty="0" err="1">
                <a:solidFill>
                  <a:schemeClr val="bg1"/>
                </a:solidFill>
              </a:rPr>
              <a:t>for</a:t>
            </a:r>
            <a:r>
              <a:rPr lang="sk-SK" sz="3600" b="1" dirty="0">
                <a:solidFill>
                  <a:schemeClr val="bg1"/>
                </a:solidFill>
              </a:rPr>
              <a:t> </a:t>
            </a:r>
            <a:r>
              <a:rPr lang="sk-SK" sz="3600" b="1" dirty="0" err="1">
                <a:solidFill>
                  <a:schemeClr val="bg1"/>
                </a:solidFill>
              </a:rPr>
              <a:t>intelligent</a:t>
            </a:r>
            <a:r>
              <a:rPr lang="sk-SK" sz="3600" b="1" dirty="0">
                <a:solidFill>
                  <a:schemeClr val="bg1"/>
                </a:solidFill>
              </a:rPr>
              <a:t> </a:t>
            </a:r>
            <a:r>
              <a:rPr lang="sk-SK" sz="3600" b="1" dirty="0" err="1">
                <a:solidFill>
                  <a:schemeClr val="bg1"/>
                </a:solidFill>
              </a:rPr>
              <a:t>automation</a:t>
            </a:r>
            <a:r>
              <a:rPr lang="sk-SK" sz="3600" b="1" dirty="0">
                <a:solidFill>
                  <a:schemeClr val="bg1"/>
                </a:solidFill>
              </a:rPr>
              <a:t> and </a:t>
            </a:r>
            <a:r>
              <a:rPr lang="sk-SK" sz="3600" b="1" dirty="0" err="1">
                <a:solidFill>
                  <a:schemeClr val="bg1"/>
                </a:solidFill>
              </a:rPr>
              <a:t>automotive</a:t>
            </a:r>
            <a:r>
              <a:rPr lang="sk-SK" sz="3600" b="1" dirty="0">
                <a:solidFill>
                  <a:schemeClr val="bg1"/>
                </a:solidFill>
              </a:rPr>
              <a:t> excellence</a:t>
            </a:r>
            <a:endParaRPr lang="sk-SK" sz="3600" dirty="0">
              <a:solidFill>
                <a:schemeClr val="bg1"/>
              </a:solidFill>
            </a:endParaRPr>
          </a:p>
          <a:p>
            <a:endParaRPr lang="sk-SK" dirty="0">
              <a:solidFill>
                <a:schemeClr val="bg1"/>
              </a:solidFill>
            </a:endParaRPr>
          </a:p>
        </p:txBody>
      </p:sp>
      <p:sp>
        <p:nvSpPr>
          <p:cNvPr id="14" name="BlokTextu 13">
            <a:extLst>
              <a:ext uri="{FF2B5EF4-FFF2-40B4-BE49-F238E27FC236}">
                <a16:creationId xmlns:a16="http://schemas.microsoft.com/office/drawing/2014/main" id="{9885C11B-0C10-1F6E-7C66-315EE0D5EB2F}"/>
              </a:ext>
            </a:extLst>
          </p:cNvPr>
          <p:cNvSpPr txBox="1"/>
          <p:nvPr/>
        </p:nvSpPr>
        <p:spPr>
          <a:xfrm>
            <a:off x="843289" y="579876"/>
            <a:ext cx="43934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4000" b="1" dirty="0" err="1"/>
              <a:t>Our</a:t>
            </a:r>
            <a:r>
              <a:rPr lang="sk-SK" sz="4000" b="1" dirty="0"/>
              <a:t> </a:t>
            </a:r>
            <a:r>
              <a:rPr lang="sk-SK" sz="4000" b="1" dirty="0" err="1"/>
              <a:t>key</a:t>
            </a:r>
            <a:r>
              <a:rPr lang="sk-SK" sz="4000" b="1" dirty="0"/>
              <a:t> </a:t>
            </a:r>
            <a:r>
              <a:rPr lang="sk-SK" sz="4000" b="1" dirty="0" err="1"/>
              <a:t>message</a:t>
            </a:r>
            <a:r>
              <a:rPr lang="sk-SK" sz="4000" b="1" dirty="0"/>
              <a:t>: AUTOMATION</a:t>
            </a:r>
            <a:endParaRPr lang="sk-SK" sz="4000" dirty="0"/>
          </a:p>
        </p:txBody>
      </p:sp>
      <p:sp>
        <p:nvSpPr>
          <p:cNvPr id="15" name="Obdĺžnik: zaoblené rohy 14">
            <a:extLst>
              <a:ext uri="{FF2B5EF4-FFF2-40B4-BE49-F238E27FC236}">
                <a16:creationId xmlns:a16="http://schemas.microsoft.com/office/drawing/2014/main" id="{F79DA734-59F2-735B-33EF-F3AC4769C9F8}"/>
              </a:ext>
            </a:extLst>
          </p:cNvPr>
          <p:cNvSpPr/>
          <p:nvPr/>
        </p:nvSpPr>
        <p:spPr>
          <a:xfrm>
            <a:off x="384627" y="2444513"/>
            <a:ext cx="5310779" cy="2270859"/>
          </a:xfrm>
          <a:prstGeom prst="roundRect">
            <a:avLst/>
          </a:prstGeom>
          <a:solidFill>
            <a:schemeClr val="bg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1" name="Obdĺžnik: zaoblené rohy 20">
            <a:extLst>
              <a:ext uri="{FF2B5EF4-FFF2-40B4-BE49-F238E27FC236}">
                <a16:creationId xmlns:a16="http://schemas.microsoft.com/office/drawing/2014/main" id="{D72C91D1-7015-2E76-6A5C-F55A56BA4FA4}"/>
              </a:ext>
            </a:extLst>
          </p:cNvPr>
          <p:cNvSpPr/>
          <p:nvPr/>
        </p:nvSpPr>
        <p:spPr>
          <a:xfrm>
            <a:off x="6601681" y="118323"/>
            <a:ext cx="5267162" cy="2141830"/>
          </a:xfrm>
          <a:prstGeom prst="roundRect">
            <a:avLst/>
          </a:prstGeom>
          <a:solidFill>
            <a:schemeClr val="bg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2" name="BlokTextu 21">
            <a:extLst>
              <a:ext uri="{FF2B5EF4-FFF2-40B4-BE49-F238E27FC236}">
                <a16:creationId xmlns:a16="http://schemas.microsoft.com/office/drawing/2014/main" id="{8A356970-EED3-CC83-4DF1-7354CFF563F5}"/>
              </a:ext>
            </a:extLst>
          </p:cNvPr>
          <p:cNvSpPr txBox="1"/>
          <p:nvPr/>
        </p:nvSpPr>
        <p:spPr>
          <a:xfrm>
            <a:off x="541645" y="2634210"/>
            <a:ext cx="499674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3600" dirty="0" err="1"/>
              <a:t>Automation</a:t>
            </a:r>
            <a:r>
              <a:rPr lang="sk-SK" sz="3600" dirty="0"/>
              <a:t>: More </a:t>
            </a:r>
            <a:r>
              <a:rPr lang="sk-SK" sz="3600" dirty="0" err="1"/>
              <a:t>than</a:t>
            </a:r>
            <a:r>
              <a:rPr lang="sk-SK" sz="3600" dirty="0"/>
              <a:t> just </a:t>
            </a:r>
            <a:r>
              <a:rPr lang="sk-SK" sz="3600" dirty="0" err="1"/>
              <a:t>technology</a:t>
            </a:r>
            <a:r>
              <a:rPr lang="sk-SK" sz="3600" dirty="0"/>
              <a:t> – </a:t>
            </a:r>
            <a:r>
              <a:rPr lang="sk-SK" sz="3600" dirty="0" err="1"/>
              <a:t>we</a:t>
            </a:r>
            <a:r>
              <a:rPr lang="sk-SK" sz="3600" dirty="0"/>
              <a:t> </a:t>
            </a:r>
            <a:r>
              <a:rPr lang="sk-SK" sz="3600" dirty="0" err="1"/>
              <a:t>make</a:t>
            </a:r>
            <a:r>
              <a:rPr lang="sk-SK" sz="3600" dirty="0"/>
              <a:t> </a:t>
            </a:r>
            <a:r>
              <a:rPr lang="sk-SK" sz="3600" dirty="0" err="1"/>
              <a:t>life</a:t>
            </a:r>
            <a:r>
              <a:rPr lang="sk-SK" sz="3600" dirty="0"/>
              <a:t> </a:t>
            </a:r>
            <a:r>
              <a:rPr lang="sk-SK" sz="3600" dirty="0" err="1"/>
              <a:t>easier</a:t>
            </a:r>
            <a:endParaRPr lang="sk-SK" sz="3600" dirty="0"/>
          </a:p>
          <a:p>
            <a:endParaRPr lang="sk-SK" dirty="0"/>
          </a:p>
        </p:txBody>
      </p:sp>
      <p:pic>
        <p:nvPicPr>
          <p:cNvPr id="19" name="Obrázok 18">
            <a:extLst>
              <a:ext uri="{FF2B5EF4-FFF2-40B4-BE49-F238E27FC236}">
                <a16:creationId xmlns:a16="http://schemas.microsoft.com/office/drawing/2014/main" id="{7E81B7F2-0B52-B4B1-387A-0C2B0292586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8213" y="782058"/>
            <a:ext cx="6858000" cy="6858000"/>
          </a:xfrm>
          <a:prstGeom prst="rect">
            <a:avLst/>
          </a:prstGeom>
        </p:spPr>
      </p:pic>
      <p:sp>
        <p:nvSpPr>
          <p:cNvPr id="16" name="BlokTextu 15">
            <a:extLst>
              <a:ext uri="{FF2B5EF4-FFF2-40B4-BE49-F238E27FC236}">
                <a16:creationId xmlns:a16="http://schemas.microsoft.com/office/drawing/2014/main" id="{FD443610-A76F-0C75-08F0-B37F33D9E666}"/>
              </a:ext>
            </a:extLst>
          </p:cNvPr>
          <p:cNvSpPr txBox="1"/>
          <p:nvPr/>
        </p:nvSpPr>
        <p:spPr>
          <a:xfrm>
            <a:off x="6797286" y="130629"/>
            <a:ext cx="492971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3200" dirty="0"/>
              <a:t>In </a:t>
            </a:r>
            <a:r>
              <a:rPr lang="sk-SK" sz="3200" dirty="0" err="1"/>
              <a:t>today’s</a:t>
            </a:r>
            <a:r>
              <a:rPr lang="sk-SK" sz="3200" dirty="0"/>
              <a:t> </a:t>
            </a:r>
            <a:r>
              <a:rPr lang="sk-SK" sz="3200" dirty="0" err="1"/>
              <a:t>dynamic</a:t>
            </a:r>
            <a:r>
              <a:rPr lang="sk-SK" sz="3200" dirty="0"/>
              <a:t> </a:t>
            </a:r>
            <a:r>
              <a:rPr lang="sk-SK" sz="3200" dirty="0" err="1"/>
              <a:t>times</a:t>
            </a:r>
            <a:r>
              <a:rPr lang="sk-SK" sz="3200" dirty="0"/>
              <a:t>, </a:t>
            </a:r>
            <a:r>
              <a:rPr lang="sk-SK" sz="3200" dirty="0" err="1"/>
              <a:t>automation</a:t>
            </a:r>
            <a:r>
              <a:rPr lang="sk-SK" sz="3200" dirty="0"/>
              <a:t> </a:t>
            </a:r>
            <a:r>
              <a:rPr lang="sk-SK" sz="3200" dirty="0" err="1"/>
              <a:t>is</a:t>
            </a:r>
            <a:r>
              <a:rPr lang="sk-SK" sz="3200" dirty="0"/>
              <a:t> </a:t>
            </a:r>
            <a:r>
              <a:rPr lang="sk-SK" sz="3200" dirty="0" err="1"/>
              <a:t>the</a:t>
            </a:r>
            <a:r>
              <a:rPr lang="sk-SK" sz="3200" dirty="0"/>
              <a:t> </a:t>
            </a:r>
            <a:r>
              <a:rPr lang="sk-SK" sz="3200" dirty="0" err="1"/>
              <a:t>key</a:t>
            </a:r>
            <a:r>
              <a:rPr lang="sk-SK" sz="3200" dirty="0"/>
              <a:t> to </a:t>
            </a:r>
            <a:r>
              <a:rPr lang="sk-SK" sz="3200" dirty="0" err="1"/>
              <a:t>sustainability</a:t>
            </a:r>
            <a:r>
              <a:rPr lang="sk-SK" sz="3200" dirty="0"/>
              <a:t> and </a:t>
            </a:r>
            <a:r>
              <a:rPr lang="sk-SK" sz="3200" dirty="0" err="1"/>
              <a:t>efficiency</a:t>
            </a:r>
            <a:endParaRPr lang="sk-SK" sz="3200" dirty="0"/>
          </a:p>
          <a:p>
            <a:pPr algn="ctr"/>
            <a:endParaRPr lang="sk-SK" sz="3200" dirty="0"/>
          </a:p>
        </p:txBody>
      </p:sp>
    </p:spTree>
    <p:extLst>
      <p:ext uri="{BB962C8B-B14F-4D97-AF65-F5344CB8AC3E}">
        <p14:creationId xmlns:p14="http://schemas.microsoft.com/office/powerpoint/2010/main" val="20337405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4" grpId="0"/>
      <p:bldP spid="15" grpId="0" animBg="1"/>
      <p:bldP spid="21" grpId="0" animBg="1"/>
      <p:bldP spid="22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38A3AA-D067-4CF5-3A64-DEFF7FD82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Obrázok 16">
            <a:extLst>
              <a:ext uri="{FF2B5EF4-FFF2-40B4-BE49-F238E27FC236}">
                <a16:creationId xmlns:a16="http://schemas.microsoft.com/office/drawing/2014/main" id="{6A7A14D3-86AB-2B68-4793-D0A52925F6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5694"/>
          <a:stretch>
            <a:fillRect/>
          </a:stretch>
        </p:blipFill>
        <p:spPr>
          <a:xfrm>
            <a:off x="-67806" y="-36900"/>
            <a:ext cx="12305862" cy="6858000"/>
          </a:xfrm>
          <a:prstGeom prst="rect">
            <a:avLst/>
          </a:prstGeom>
        </p:spPr>
      </p:pic>
      <p:pic>
        <p:nvPicPr>
          <p:cNvPr id="13" name="Obrázok 12">
            <a:extLst>
              <a:ext uri="{FF2B5EF4-FFF2-40B4-BE49-F238E27FC236}">
                <a16:creationId xmlns:a16="http://schemas.microsoft.com/office/drawing/2014/main" id="{727BFECE-DE44-67C4-2AFE-7FEF983873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642665" y="130629"/>
            <a:ext cx="12228723" cy="6858000"/>
          </a:xfrm>
          <a:prstGeom prst="rect">
            <a:avLst/>
          </a:prstGeom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id="{E3BB125B-BD48-37BC-8CFD-A76545F5DA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77" b="26736"/>
          <a:stretch>
            <a:fillRect/>
          </a:stretch>
        </p:blipFill>
        <p:spPr>
          <a:xfrm>
            <a:off x="-15593023" y="-3381787"/>
            <a:ext cx="12703628" cy="7783286"/>
          </a:xfrm>
          <a:prstGeom prst="rect">
            <a:avLst/>
          </a:prstGeom>
        </p:spPr>
      </p:pic>
      <p:pic>
        <p:nvPicPr>
          <p:cNvPr id="12" name="Obrázok 11">
            <a:extLst>
              <a:ext uri="{FF2B5EF4-FFF2-40B4-BE49-F238E27FC236}">
                <a16:creationId xmlns:a16="http://schemas.microsoft.com/office/drawing/2014/main" id="{71FE3C94-ED2F-08FA-A1F2-37445BFACB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28676" y="-8579031"/>
            <a:ext cx="12193524" cy="870966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EFC10AF-A6B0-D420-FF88-4201998D9A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Obrázok 6">
            <a:extLst>
              <a:ext uri="{FF2B5EF4-FFF2-40B4-BE49-F238E27FC236}">
                <a16:creationId xmlns:a16="http://schemas.microsoft.com/office/drawing/2014/main" id="{D14CC140-2160-0205-C820-41E5F966445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64" r="3911" b="27853"/>
          <a:stretch>
            <a:fillRect/>
          </a:stretch>
        </p:blipFill>
        <p:spPr>
          <a:xfrm>
            <a:off x="14310918" y="4961238"/>
            <a:ext cx="629021" cy="263047"/>
          </a:xfrm>
          <a:prstGeom prst="rect">
            <a:avLst/>
          </a:prstGeom>
        </p:spPr>
      </p:pic>
      <p:sp>
        <p:nvSpPr>
          <p:cNvPr id="5" name="Voľný tvar: obrazec 4">
            <a:extLst>
              <a:ext uri="{FF2B5EF4-FFF2-40B4-BE49-F238E27FC236}">
                <a16:creationId xmlns:a16="http://schemas.microsoft.com/office/drawing/2014/main" id="{AF972862-441E-69D7-A790-8E9314DCBB80}"/>
              </a:ext>
            </a:extLst>
          </p:cNvPr>
          <p:cNvSpPr/>
          <p:nvPr/>
        </p:nvSpPr>
        <p:spPr>
          <a:xfrm>
            <a:off x="-14084808" y="798529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8388174" y="4082030"/>
                </a:moveTo>
                <a:lnTo>
                  <a:pt x="8423172" y="4189824"/>
                </a:lnTo>
                <a:lnTo>
                  <a:pt x="8353176" y="4189824"/>
                </a:lnTo>
                <a:close/>
                <a:moveTo>
                  <a:pt x="5358927" y="4073031"/>
                </a:moveTo>
                <a:lnTo>
                  <a:pt x="5407324" y="4073031"/>
                </a:lnTo>
                <a:cubicBezTo>
                  <a:pt x="5419190" y="4073031"/>
                  <a:pt x="5428723" y="4076031"/>
                  <a:pt x="5435922" y="4082030"/>
                </a:cubicBezTo>
                <a:cubicBezTo>
                  <a:pt x="5443121" y="4088030"/>
                  <a:pt x="5446721" y="4096963"/>
                  <a:pt x="5446721" y="4108829"/>
                </a:cubicBezTo>
                <a:cubicBezTo>
                  <a:pt x="5446721" y="4116961"/>
                  <a:pt x="5444988" y="4123828"/>
                  <a:pt x="5441522" y="4129427"/>
                </a:cubicBezTo>
                <a:cubicBezTo>
                  <a:pt x="5438055" y="4135027"/>
                  <a:pt x="5433155" y="4139227"/>
                  <a:pt x="5426823" y="4142027"/>
                </a:cubicBezTo>
                <a:cubicBezTo>
                  <a:pt x="5420490" y="4144826"/>
                  <a:pt x="5412923" y="4146226"/>
                  <a:pt x="5404124" y="4146226"/>
                </a:cubicBezTo>
                <a:lnTo>
                  <a:pt x="5358927" y="4146226"/>
                </a:lnTo>
                <a:close/>
                <a:moveTo>
                  <a:pt x="4025427" y="4073031"/>
                </a:moveTo>
                <a:lnTo>
                  <a:pt x="4073824" y="4073031"/>
                </a:lnTo>
                <a:cubicBezTo>
                  <a:pt x="4085690" y="4073031"/>
                  <a:pt x="4095222" y="4076031"/>
                  <a:pt x="4102422" y="4082030"/>
                </a:cubicBezTo>
                <a:cubicBezTo>
                  <a:pt x="4109622" y="4088030"/>
                  <a:pt x="4113221" y="4096963"/>
                  <a:pt x="4113221" y="4108829"/>
                </a:cubicBezTo>
                <a:cubicBezTo>
                  <a:pt x="4113221" y="4116961"/>
                  <a:pt x="4111488" y="4123828"/>
                  <a:pt x="4108021" y="4129427"/>
                </a:cubicBezTo>
                <a:cubicBezTo>
                  <a:pt x="4104555" y="4135027"/>
                  <a:pt x="4099656" y="4139227"/>
                  <a:pt x="4093322" y="4142027"/>
                </a:cubicBezTo>
                <a:cubicBezTo>
                  <a:pt x="4086990" y="4144826"/>
                  <a:pt x="4079423" y="4146226"/>
                  <a:pt x="4070624" y="4146226"/>
                </a:cubicBezTo>
                <a:lnTo>
                  <a:pt x="4025427" y="4146226"/>
                </a:lnTo>
                <a:close/>
                <a:moveTo>
                  <a:pt x="4854102" y="4071831"/>
                </a:moveTo>
                <a:lnTo>
                  <a:pt x="4898299" y="4071831"/>
                </a:lnTo>
                <a:cubicBezTo>
                  <a:pt x="4910965" y="4071831"/>
                  <a:pt x="4921431" y="4075231"/>
                  <a:pt x="4929697" y="4082030"/>
                </a:cubicBezTo>
                <a:cubicBezTo>
                  <a:pt x="4937963" y="4088830"/>
                  <a:pt x="4942096" y="4099296"/>
                  <a:pt x="4942096" y="4113428"/>
                </a:cubicBezTo>
                <a:cubicBezTo>
                  <a:pt x="4942096" y="4127027"/>
                  <a:pt x="4938063" y="4137293"/>
                  <a:pt x="4929997" y="4144226"/>
                </a:cubicBezTo>
                <a:cubicBezTo>
                  <a:pt x="4921931" y="4151159"/>
                  <a:pt x="4911365" y="4154626"/>
                  <a:pt x="4898299" y="4154626"/>
                </a:cubicBezTo>
                <a:lnTo>
                  <a:pt x="4854102" y="4154626"/>
                </a:lnTo>
                <a:close/>
                <a:moveTo>
                  <a:pt x="9736348" y="4069631"/>
                </a:moveTo>
                <a:cubicBezTo>
                  <a:pt x="9753813" y="4069631"/>
                  <a:pt x="9767878" y="4073764"/>
                  <a:pt x="9778545" y="4082030"/>
                </a:cubicBezTo>
                <a:cubicBezTo>
                  <a:pt x="9789211" y="4090296"/>
                  <a:pt x="9797010" y="4101362"/>
                  <a:pt x="9801944" y="4115228"/>
                </a:cubicBezTo>
                <a:cubicBezTo>
                  <a:pt x="9806876" y="4129094"/>
                  <a:pt x="9809343" y="4144426"/>
                  <a:pt x="9809343" y="4161225"/>
                </a:cubicBezTo>
                <a:cubicBezTo>
                  <a:pt x="9809343" y="4177758"/>
                  <a:pt x="9806876" y="4192957"/>
                  <a:pt x="9801944" y="4206823"/>
                </a:cubicBezTo>
                <a:cubicBezTo>
                  <a:pt x="9797010" y="4220688"/>
                  <a:pt x="9789211" y="4231754"/>
                  <a:pt x="9778545" y="4240021"/>
                </a:cubicBezTo>
                <a:cubicBezTo>
                  <a:pt x="9767878" y="4248287"/>
                  <a:pt x="9753813" y="4252420"/>
                  <a:pt x="9736348" y="4252420"/>
                </a:cubicBezTo>
                <a:cubicBezTo>
                  <a:pt x="9718749" y="4252420"/>
                  <a:pt x="9704582" y="4248287"/>
                  <a:pt x="9693850" y="4240021"/>
                </a:cubicBezTo>
                <a:cubicBezTo>
                  <a:pt x="9683117" y="4231754"/>
                  <a:pt x="9675318" y="4220688"/>
                  <a:pt x="9670452" y="4206823"/>
                </a:cubicBezTo>
                <a:cubicBezTo>
                  <a:pt x="9665585" y="4192957"/>
                  <a:pt x="9663152" y="4177758"/>
                  <a:pt x="9663152" y="4161225"/>
                </a:cubicBezTo>
                <a:cubicBezTo>
                  <a:pt x="9663152" y="4144426"/>
                  <a:pt x="9665585" y="4129094"/>
                  <a:pt x="9670452" y="4115228"/>
                </a:cubicBezTo>
                <a:cubicBezTo>
                  <a:pt x="9675318" y="4101362"/>
                  <a:pt x="9683117" y="4090296"/>
                  <a:pt x="9693850" y="4082030"/>
                </a:cubicBezTo>
                <a:cubicBezTo>
                  <a:pt x="9704582" y="4073764"/>
                  <a:pt x="9718749" y="4069631"/>
                  <a:pt x="9736348" y="4069631"/>
                </a:cubicBezTo>
                <a:close/>
                <a:moveTo>
                  <a:pt x="2983123" y="4069631"/>
                </a:moveTo>
                <a:cubicBezTo>
                  <a:pt x="3000588" y="4069631"/>
                  <a:pt x="3014654" y="4073764"/>
                  <a:pt x="3025320" y="4082030"/>
                </a:cubicBezTo>
                <a:cubicBezTo>
                  <a:pt x="3035986" y="4090296"/>
                  <a:pt x="3043786" y="4101362"/>
                  <a:pt x="3048719" y="4115228"/>
                </a:cubicBezTo>
                <a:cubicBezTo>
                  <a:pt x="3053652" y="4129094"/>
                  <a:pt x="3056118" y="4144426"/>
                  <a:pt x="3056118" y="4161225"/>
                </a:cubicBezTo>
                <a:cubicBezTo>
                  <a:pt x="3056118" y="4177758"/>
                  <a:pt x="3053652" y="4192957"/>
                  <a:pt x="3048719" y="4206823"/>
                </a:cubicBezTo>
                <a:cubicBezTo>
                  <a:pt x="3043786" y="4220688"/>
                  <a:pt x="3035986" y="4231754"/>
                  <a:pt x="3025320" y="4240021"/>
                </a:cubicBezTo>
                <a:cubicBezTo>
                  <a:pt x="3014654" y="4248287"/>
                  <a:pt x="3000588" y="4252420"/>
                  <a:pt x="2983123" y="4252420"/>
                </a:cubicBezTo>
                <a:cubicBezTo>
                  <a:pt x="2965524" y="4252420"/>
                  <a:pt x="2951358" y="4248287"/>
                  <a:pt x="2940625" y="4240021"/>
                </a:cubicBezTo>
                <a:cubicBezTo>
                  <a:pt x="2929893" y="4231754"/>
                  <a:pt x="2922093" y="4220688"/>
                  <a:pt x="2917227" y="4206823"/>
                </a:cubicBezTo>
                <a:cubicBezTo>
                  <a:pt x="2912360" y="4192957"/>
                  <a:pt x="2909927" y="4177758"/>
                  <a:pt x="2909927" y="4161225"/>
                </a:cubicBezTo>
                <a:cubicBezTo>
                  <a:pt x="2909927" y="4144426"/>
                  <a:pt x="2912360" y="4129094"/>
                  <a:pt x="2917227" y="4115228"/>
                </a:cubicBezTo>
                <a:cubicBezTo>
                  <a:pt x="2922093" y="4101362"/>
                  <a:pt x="2929893" y="4090296"/>
                  <a:pt x="2940625" y="4082030"/>
                </a:cubicBezTo>
                <a:cubicBezTo>
                  <a:pt x="2951358" y="4073764"/>
                  <a:pt x="2965524" y="4069631"/>
                  <a:pt x="2983123" y="4069631"/>
                </a:cubicBezTo>
                <a:close/>
                <a:moveTo>
                  <a:pt x="2097298" y="4069631"/>
                </a:moveTo>
                <a:cubicBezTo>
                  <a:pt x="2114763" y="4069631"/>
                  <a:pt x="2128829" y="4073764"/>
                  <a:pt x="2139495" y="4082030"/>
                </a:cubicBezTo>
                <a:cubicBezTo>
                  <a:pt x="2150161" y="4090296"/>
                  <a:pt x="2157961" y="4101362"/>
                  <a:pt x="2162894" y="4115228"/>
                </a:cubicBezTo>
                <a:cubicBezTo>
                  <a:pt x="2167827" y="4129094"/>
                  <a:pt x="2170293" y="4144426"/>
                  <a:pt x="2170293" y="4161225"/>
                </a:cubicBezTo>
                <a:cubicBezTo>
                  <a:pt x="2170293" y="4177758"/>
                  <a:pt x="2167827" y="4192957"/>
                  <a:pt x="2162894" y="4206823"/>
                </a:cubicBezTo>
                <a:cubicBezTo>
                  <a:pt x="2157961" y="4220688"/>
                  <a:pt x="2150161" y="4231754"/>
                  <a:pt x="2139495" y="4240021"/>
                </a:cubicBezTo>
                <a:cubicBezTo>
                  <a:pt x="2128829" y="4248287"/>
                  <a:pt x="2114763" y="4252420"/>
                  <a:pt x="2097298" y="4252420"/>
                </a:cubicBezTo>
                <a:cubicBezTo>
                  <a:pt x="2079699" y="4252420"/>
                  <a:pt x="2065533" y="4248287"/>
                  <a:pt x="2054800" y="4240021"/>
                </a:cubicBezTo>
                <a:cubicBezTo>
                  <a:pt x="2044068" y="4231754"/>
                  <a:pt x="2036268" y="4220688"/>
                  <a:pt x="2031402" y="4206823"/>
                </a:cubicBezTo>
                <a:cubicBezTo>
                  <a:pt x="2026535" y="4192957"/>
                  <a:pt x="2024102" y="4177758"/>
                  <a:pt x="2024102" y="4161225"/>
                </a:cubicBezTo>
                <a:cubicBezTo>
                  <a:pt x="2024102" y="4144426"/>
                  <a:pt x="2026535" y="4129094"/>
                  <a:pt x="2031402" y="4115228"/>
                </a:cubicBezTo>
                <a:cubicBezTo>
                  <a:pt x="2036268" y="4101362"/>
                  <a:pt x="2044068" y="4090296"/>
                  <a:pt x="2054800" y="4082030"/>
                </a:cubicBezTo>
                <a:cubicBezTo>
                  <a:pt x="2065533" y="4073764"/>
                  <a:pt x="2079699" y="4069631"/>
                  <a:pt x="2097298" y="4069631"/>
                </a:cubicBezTo>
                <a:close/>
                <a:moveTo>
                  <a:pt x="10170004" y="4026434"/>
                </a:moveTo>
                <a:lnTo>
                  <a:pt x="10170004" y="4295617"/>
                </a:lnTo>
                <a:lnTo>
                  <a:pt x="10222601" y="4295617"/>
                </a:lnTo>
                <a:lnTo>
                  <a:pt x="10222601" y="4113028"/>
                </a:lnTo>
                <a:lnTo>
                  <a:pt x="10346594" y="4295617"/>
                </a:lnTo>
                <a:lnTo>
                  <a:pt x="10401790" y="4295617"/>
                </a:lnTo>
                <a:lnTo>
                  <a:pt x="10401790" y="4026434"/>
                </a:lnTo>
                <a:lnTo>
                  <a:pt x="10348793" y="4026434"/>
                </a:lnTo>
                <a:lnTo>
                  <a:pt x="10348793" y="4207823"/>
                </a:lnTo>
                <a:lnTo>
                  <a:pt x="10225001" y="4026434"/>
                </a:lnTo>
                <a:close/>
                <a:moveTo>
                  <a:pt x="9246080" y="4026434"/>
                </a:moveTo>
                <a:lnTo>
                  <a:pt x="9246080" y="4295617"/>
                </a:lnTo>
                <a:lnTo>
                  <a:pt x="9302276" y="4295617"/>
                </a:lnTo>
                <a:lnTo>
                  <a:pt x="9302276" y="4026434"/>
                </a:lnTo>
                <a:close/>
                <a:moveTo>
                  <a:pt x="8760281" y="4026434"/>
                </a:moveTo>
                <a:lnTo>
                  <a:pt x="8760281" y="4073231"/>
                </a:lnTo>
                <a:lnTo>
                  <a:pt x="8832276" y="4073231"/>
                </a:lnTo>
                <a:lnTo>
                  <a:pt x="8832276" y="4295617"/>
                </a:lnTo>
                <a:lnTo>
                  <a:pt x="8888474" y="4295617"/>
                </a:lnTo>
                <a:lnTo>
                  <a:pt x="8888474" y="4073231"/>
                </a:lnTo>
                <a:lnTo>
                  <a:pt x="8960069" y="4073231"/>
                </a:lnTo>
                <a:lnTo>
                  <a:pt x="8960069" y="4026434"/>
                </a:lnTo>
                <a:close/>
                <a:moveTo>
                  <a:pt x="8358776" y="4026434"/>
                </a:moveTo>
                <a:lnTo>
                  <a:pt x="8261982" y="4295617"/>
                </a:lnTo>
                <a:lnTo>
                  <a:pt x="8319978" y="4295617"/>
                </a:lnTo>
                <a:lnTo>
                  <a:pt x="8339777" y="4236421"/>
                </a:lnTo>
                <a:lnTo>
                  <a:pt x="8436970" y="4236421"/>
                </a:lnTo>
                <a:lnTo>
                  <a:pt x="8456170" y="4295617"/>
                </a:lnTo>
                <a:lnTo>
                  <a:pt x="8514766" y="4295617"/>
                </a:lnTo>
                <a:lnTo>
                  <a:pt x="8417772" y="4026434"/>
                </a:lnTo>
                <a:close/>
                <a:moveTo>
                  <a:pt x="7826831" y="4026434"/>
                </a:moveTo>
                <a:lnTo>
                  <a:pt x="7826831" y="4073231"/>
                </a:lnTo>
                <a:lnTo>
                  <a:pt x="7898827" y="4073231"/>
                </a:lnTo>
                <a:lnTo>
                  <a:pt x="7898827" y="4295617"/>
                </a:lnTo>
                <a:lnTo>
                  <a:pt x="7955024" y="4295617"/>
                </a:lnTo>
                <a:lnTo>
                  <a:pt x="7955024" y="4073231"/>
                </a:lnTo>
                <a:lnTo>
                  <a:pt x="8026619" y="4073231"/>
                </a:lnTo>
                <a:lnTo>
                  <a:pt x="8026619" y="4026434"/>
                </a:lnTo>
                <a:close/>
                <a:moveTo>
                  <a:pt x="7312505" y="4026434"/>
                </a:moveTo>
                <a:lnTo>
                  <a:pt x="7312505" y="4295617"/>
                </a:lnTo>
                <a:lnTo>
                  <a:pt x="7365101" y="4295617"/>
                </a:lnTo>
                <a:lnTo>
                  <a:pt x="7365101" y="4113028"/>
                </a:lnTo>
                <a:lnTo>
                  <a:pt x="7489094" y="4295617"/>
                </a:lnTo>
                <a:lnTo>
                  <a:pt x="7544290" y="4295617"/>
                </a:lnTo>
                <a:lnTo>
                  <a:pt x="7544290" y="4026434"/>
                </a:lnTo>
                <a:lnTo>
                  <a:pt x="7491294" y="4026434"/>
                </a:lnTo>
                <a:lnTo>
                  <a:pt x="7491294" y="4207823"/>
                </a:lnTo>
                <a:lnTo>
                  <a:pt x="7367501" y="4026434"/>
                </a:lnTo>
                <a:close/>
                <a:moveTo>
                  <a:pt x="6817205" y="4026434"/>
                </a:moveTo>
                <a:lnTo>
                  <a:pt x="6817205" y="4295617"/>
                </a:lnTo>
                <a:lnTo>
                  <a:pt x="6997794" y="4295617"/>
                </a:lnTo>
                <a:lnTo>
                  <a:pt x="6997794" y="4249020"/>
                </a:lnTo>
                <a:lnTo>
                  <a:pt x="6873401" y="4249020"/>
                </a:lnTo>
                <a:lnTo>
                  <a:pt x="6873401" y="4180624"/>
                </a:lnTo>
                <a:lnTo>
                  <a:pt x="6986194" y="4180624"/>
                </a:lnTo>
                <a:lnTo>
                  <a:pt x="6986194" y="4135627"/>
                </a:lnTo>
                <a:lnTo>
                  <a:pt x="6873401" y="4135627"/>
                </a:lnTo>
                <a:lnTo>
                  <a:pt x="6873401" y="4073031"/>
                </a:lnTo>
                <a:lnTo>
                  <a:pt x="6997794" y="4073031"/>
                </a:lnTo>
                <a:lnTo>
                  <a:pt x="6997794" y="4026434"/>
                </a:lnTo>
                <a:close/>
                <a:moveTo>
                  <a:pt x="5817080" y="4026434"/>
                </a:moveTo>
                <a:lnTo>
                  <a:pt x="5817080" y="4295617"/>
                </a:lnTo>
                <a:lnTo>
                  <a:pt x="5997669" y="4295617"/>
                </a:lnTo>
                <a:lnTo>
                  <a:pt x="5997669" y="4249020"/>
                </a:lnTo>
                <a:lnTo>
                  <a:pt x="5873276" y="4249020"/>
                </a:lnTo>
                <a:lnTo>
                  <a:pt x="5873276" y="4180624"/>
                </a:lnTo>
                <a:lnTo>
                  <a:pt x="5986070" y="4180624"/>
                </a:lnTo>
                <a:lnTo>
                  <a:pt x="5986070" y="4135627"/>
                </a:lnTo>
                <a:lnTo>
                  <a:pt x="5873276" y="4135627"/>
                </a:lnTo>
                <a:lnTo>
                  <a:pt x="5873276" y="4073031"/>
                </a:lnTo>
                <a:lnTo>
                  <a:pt x="5997669" y="4073031"/>
                </a:lnTo>
                <a:lnTo>
                  <a:pt x="5997669" y="4026434"/>
                </a:lnTo>
                <a:close/>
                <a:moveTo>
                  <a:pt x="5302730" y="4026434"/>
                </a:moveTo>
                <a:lnTo>
                  <a:pt x="5302730" y="4295617"/>
                </a:lnTo>
                <a:lnTo>
                  <a:pt x="5358927" y="4295617"/>
                </a:lnTo>
                <a:lnTo>
                  <a:pt x="5358927" y="4192623"/>
                </a:lnTo>
                <a:lnTo>
                  <a:pt x="5402724" y="4192623"/>
                </a:lnTo>
                <a:cubicBezTo>
                  <a:pt x="5413123" y="4192623"/>
                  <a:pt x="5421290" y="4194457"/>
                  <a:pt x="5427223" y="4198123"/>
                </a:cubicBezTo>
                <a:cubicBezTo>
                  <a:pt x="5433155" y="4201790"/>
                  <a:pt x="5437855" y="4207356"/>
                  <a:pt x="5441321" y="4214822"/>
                </a:cubicBezTo>
                <a:cubicBezTo>
                  <a:pt x="5444788" y="4222288"/>
                  <a:pt x="5447854" y="4231888"/>
                  <a:pt x="5450521" y="4243620"/>
                </a:cubicBezTo>
                <a:lnTo>
                  <a:pt x="5463120" y="4295617"/>
                </a:lnTo>
                <a:lnTo>
                  <a:pt x="5521917" y="4295617"/>
                </a:lnTo>
                <a:lnTo>
                  <a:pt x="5504118" y="4232421"/>
                </a:lnTo>
                <a:cubicBezTo>
                  <a:pt x="5500652" y="4219755"/>
                  <a:pt x="5496818" y="4209089"/>
                  <a:pt x="5492619" y="4200423"/>
                </a:cubicBezTo>
                <a:cubicBezTo>
                  <a:pt x="5488419" y="4191757"/>
                  <a:pt x="5482919" y="4184857"/>
                  <a:pt x="5476119" y="4179724"/>
                </a:cubicBezTo>
                <a:cubicBezTo>
                  <a:pt x="5469320" y="4174591"/>
                  <a:pt x="5460253" y="4171158"/>
                  <a:pt x="5448921" y="4169425"/>
                </a:cubicBezTo>
                <a:cubicBezTo>
                  <a:pt x="5467454" y="4164358"/>
                  <a:pt x="5481286" y="4155892"/>
                  <a:pt x="5490418" y="4144026"/>
                </a:cubicBezTo>
                <a:cubicBezTo>
                  <a:pt x="5499551" y="4132160"/>
                  <a:pt x="5504118" y="4117695"/>
                  <a:pt x="5504118" y="4100629"/>
                </a:cubicBezTo>
                <a:cubicBezTo>
                  <a:pt x="5504118" y="4082630"/>
                  <a:pt x="5500151" y="4068198"/>
                  <a:pt x="5492218" y="4057332"/>
                </a:cubicBezTo>
                <a:cubicBezTo>
                  <a:pt x="5484286" y="4046466"/>
                  <a:pt x="5473519" y="4038599"/>
                  <a:pt x="5459921" y="4033733"/>
                </a:cubicBezTo>
                <a:cubicBezTo>
                  <a:pt x="5446321" y="4028867"/>
                  <a:pt x="5430855" y="4026434"/>
                  <a:pt x="5413523" y="4026434"/>
                </a:cubicBezTo>
                <a:close/>
                <a:moveTo>
                  <a:pt x="4797905" y="4026434"/>
                </a:moveTo>
                <a:lnTo>
                  <a:pt x="4797905" y="4295617"/>
                </a:lnTo>
                <a:lnTo>
                  <a:pt x="4854102" y="4295617"/>
                </a:lnTo>
                <a:lnTo>
                  <a:pt x="4854102" y="4199823"/>
                </a:lnTo>
                <a:lnTo>
                  <a:pt x="4903498" y="4199823"/>
                </a:lnTo>
                <a:cubicBezTo>
                  <a:pt x="4921230" y="4199823"/>
                  <a:pt x="4937397" y="4196723"/>
                  <a:pt x="4951996" y="4190524"/>
                </a:cubicBezTo>
                <a:cubicBezTo>
                  <a:pt x="4966594" y="4184324"/>
                  <a:pt x="4978227" y="4174825"/>
                  <a:pt x="4986893" y="4162025"/>
                </a:cubicBezTo>
                <a:cubicBezTo>
                  <a:pt x="4995560" y="4149226"/>
                  <a:pt x="4999892" y="4133027"/>
                  <a:pt x="4999892" y="4113428"/>
                </a:cubicBezTo>
                <a:cubicBezTo>
                  <a:pt x="4999892" y="4093563"/>
                  <a:pt x="4995560" y="4077230"/>
                  <a:pt x="4986893" y="4064431"/>
                </a:cubicBezTo>
                <a:cubicBezTo>
                  <a:pt x="4978227" y="4051632"/>
                  <a:pt x="4966594" y="4042099"/>
                  <a:pt x="4951996" y="4035833"/>
                </a:cubicBezTo>
                <a:cubicBezTo>
                  <a:pt x="4937397" y="4029567"/>
                  <a:pt x="4921230" y="4026434"/>
                  <a:pt x="4903498" y="4026434"/>
                </a:cubicBezTo>
                <a:close/>
                <a:moveTo>
                  <a:pt x="3969230" y="4026434"/>
                </a:moveTo>
                <a:lnTo>
                  <a:pt x="3969230" y="4295617"/>
                </a:lnTo>
                <a:lnTo>
                  <a:pt x="4025427" y="4295617"/>
                </a:lnTo>
                <a:lnTo>
                  <a:pt x="4025427" y="4192623"/>
                </a:lnTo>
                <a:lnTo>
                  <a:pt x="4069224" y="4192623"/>
                </a:lnTo>
                <a:cubicBezTo>
                  <a:pt x="4079623" y="4192623"/>
                  <a:pt x="4087789" y="4194457"/>
                  <a:pt x="4093722" y="4198123"/>
                </a:cubicBezTo>
                <a:cubicBezTo>
                  <a:pt x="4099656" y="4201790"/>
                  <a:pt x="4104355" y="4207356"/>
                  <a:pt x="4107822" y="4214822"/>
                </a:cubicBezTo>
                <a:cubicBezTo>
                  <a:pt x="4111288" y="4222288"/>
                  <a:pt x="4114355" y="4231888"/>
                  <a:pt x="4117021" y="4243620"/>
                </a:cubicBezTo>
                <a:lnTo>
                  <a:pt x="4129620" y="4295617"/>
                </a:lnTo>
                <a:lnTo>
                  <a:pt x="4188417" y="4295617"/>
                </a:lnTo>
                <a:lnTo>
                  <a:pt x="4170618" y="4232421"/>
                </a:lnTo>
                <a:cubicBezTo>
                  <a:pt x="4167151" y="4219755"/>
                  <a:pt x="4163318" y="4209089"/>
                  <a:pt x="4159118" y="4200423"/>
                </a:cubicBezTo>
                <a:cubicBezTo>
                  <a:pt x="4154919" y="4191757"/>
                  <a:pt x="4149419" y="4184857"/>
                  <a:pt x="4142619" y="4179724"/>
                </a:cubicBezTo>
                <a:cubicBezTo>
                  <a:pt x="4135820" y="4174591"/>
                  <a:pt x="4126754" y="4171158"/>
                  <a:pt x="4115421" y="4169425"/>
                </a:cubicBezTo>
                <a:cubicBezTo>
                  <a:pt x="4133953" y="4164358"/>
                  <a:pt x="4147786" y="4155892"/>
                  <a:pt x="4156919" y="4144026"/>
                </a:cubicBezTo>
                <a:cubicBezTo>
                  <a:pt x="4166051" y="4132160"/>
                  <a:pt x="4170618" y="4117695"/>
                  <a:pt x="4170618" y="4100629"/>
                </a:cubicBezTo>
                <a:cubicBezTo>
                  <a:pt x="4170618" y="4082630"/>
                  <a:pt x="4166651" y="4068198"/>
                  <a:pt x="4158718" y="4057332"/>
                </a:cubicBezTo>
                <a:cubicBezTo>
                  <a:pt x="4150786" y="4046466"/>
                  <a:pt x="4140020" y="4038599"/>
                  <a:pt x="4126420" y="4033733"/>
                </a:cubicBezTo>
                <a:cubicBezTo>
                  <a:pt x="4112822" y="4028867"/>
                  <a:pt x="4097356" y="4026434"/>
                  <a:pt x="4080023" y="4026434"/>
                </a:cubicBezTo>
                <a:close/>
                <a:moveTo>
                  <a:pt x="3423105" y="4026434"/>
                </a:moveTo>
                <a:lnTo>
                  <a:pt x="3423105" y="4188624"/>
                </a:lnTo>
                <a:cubicBezTo>
                  <a:pt x="3423105" y="4212356"/>
                  <a:pt x="3427038" y="4232488"/>
                  <a:pt x="3434905" y="4249020"/>
                </a:cubicBezTo>
                <a:cubicBezTo>
                  <a:pt x="3442771" y="4265552"/>
                  <a:pt x="3455103" y="4278052"/>
                  <a:pt x="3471902" y="4286518"/>
                </a:cubicBezTo>
                <a:cubicBezTo>
                  <a:pt x="3488701" y="4294984"/>
                  <a:pt x="3510300" y="4299217"/>
                  <a:pt x="3536698" y="4299217"/>
                </a:cubicBezTo>
                <a:cubicBezTo>
                  <a:pt x="3563364" y="4299217"/>
                  <a:pt x="3585062" y="4294984"/>
                  <a:pt x="3601794" y="4286518"/>
                </a:cubicBezTo>
                <a:cubicBezTo>
                  <a:pt x="3618526" y="4278052"/>
                  <a:pt x="3630826" y="4265552"/>
                  <a:pt x="3638692" y="4249020"/>
                </a:cubicBezTo>
                <a:cubicBezTo>
                  <a:pt x="3646558" y="4232488"/>
                  <a:pt x="3650491" y="4212356"/>
                  <a:pt x="3650491" y="4188624"/>
                </a:cubicBezTo>
                <a:lnTo>
                  <a:pt x="3650491" y="4026434"/>
                </a:lnTo>
                <a:lnTo>
                  <a:pt x="3592695" y="4026434"/>
                </a:lnTo>
                <a:lnTo>
                  <a:pt x="3592695" y="4187224"/>
                </a:lnTo>
                <a:cubicBezTo>
                  <a:pt x="3592695" y="4209356"/>
                  <a:pt x="3588329" y="4225821"/>
                  <a:pt x="3579596" y="4236621"/>
                </a:cubicBezTo>
                <a:cubicBezTo>
                  <a:pt x="3570863" y="4247420"/>
                  <a:pt x="3556697" y="4252820"/>
                  <a:pt x="3537098" y="4252820"/>
                </a:cubicBezTo>
                <a:cubicBezTo>
                  <a:pt x="3517633" y="4252820"/>
                  <a:pt x="3503367" y="4247420"/>
                  <a:pt x="3494301" y="4236621"/>
                </a:cubicBezTo>
                <a:cubicBezTo>
                  <a:pt x="3485234" y="4225821"/>
                  <a:pt x="3480701" y="4209356"/>
                  <a:pt x="3480701" y="4187224"/>
                </a:cubicBezTo>
                <a:lnTo>
                  <a:pt x="3480701" y="4026434"/>
                </a:lnTo>
                <a:close/>
                <a:moveTo>
                  <a:pt x="1492707" y="4026434"/>
                </a:moveTo>
                <a:lnTo>
                  <a:pt x="1492707" y="4073231"/>
                </a:lnTo>
                <a:lnTo>
                  <a:pt x="1564702" y="4073231"/>
                </a:lnTo>
                <a:lnTo>
                  <a:pt x="1564702" y="4295617"/>
                </a:lnTo>
                <a:lnTo>
                  <a:pt x="1620899" y="4295617"/>
                </a:lnTo>
                <a:lnTo>
                  <a:pt x="1620899" y="4073231"/>
                </a:lnTo>
                <a:lnTo>
                  <a:pt x="1692494" y="4073231"/>
                </a:lnTo>
                <a:lnTo>
                  <a:pt x="1692494" y="4026434"/>
                </a:lnTo>
                <a:close/>
                <a:moveTo>
                  <a:pt x="6400774" y="4023034"/>
                </a:moveTo>
                <a:cubicBezTo>
                  <a:pt x="6381442" y="4023034"/>
                  <a:pt x="6364310" y="4025634"/>
                  <a:pt x="6349377" y="4030833"/>
                </a:cubicBezTo>
                <a:cubicBezTo>
                  <a:pt x="6334445" y="4036033"/>
                  <a:pt x="6322746" y="4044132"/>
                  <a:pt x="6314280" y="4055132"/>
                </a:cubicBezTo>
                <a:cubicBezTo>
                  <a:pt x="6305814" y="4066131"/>
                  <a:pt x="6301580" y="4080364"/>
                  <a:pt x="6301580" y="4097829"/>
                </a:cubicBezTo>
                <a:cubicBezTo>
                  <a:pt x="6301580" y="4114095"/>
                  <a:pt x="6305280" y="4127294"/>
                  <a:pt x="6312680" y="4137427"/>
                </a:cubicBezTo>
                <a:cubicBezTo>
                  <a:pt x="6320079" y="4147560"/>
                  <a:pt x="6330545" y="4155826"/>
                  <a:pt x="6344078" y="4162225"/>
                </a:cubicBezTo>
                <a:cubicBezTo>
                  <a:pt x="6357611" y="4168625"/>
                  <a:pt x="6373642" y="4174491"/>
                  <a:pt x="6392175" y="4179824"/>
                </a:cubicBezTo>
                <a:cubicBezTo>
                  <a:pt x="6408040" y="4184224"/>
                  <a:pt x="6420373" y="4188324"/>
                  <a:pt x="6429173" y="4192123"/>
                </a:cubicBezTo>
                <a:cubicBezTo>
                  <a:pt x="6437972" y="4195923"/>
                  <a:pt x="6444105" y="4200123"/>
                  <a:pt x="6447571" y="4204723"/>
                </a:cubicBezTo>
                <a:cubicBezTo>
                  <a:pt x="6451037" y="4209322"/>
                  <a:pt x="6452771" y="4215155"/>
                  <a:pt x="6452771" y="4222222"/>
                </a:cubicBezTo>
                <a:cubicBezTo>
                  <a:pt x="6452771" y="4229555"/>
                  <a:pt x="6450737" y="4235588"/>
                  <a:pt x="6446671" y="4240321"/>
                </a:cubicBezTo>
                <a:cubicBezTo>
                  <a:pt x="6442605" y="4245054"/>
                  <a:pt x="6436972" y="4248553"/>
                  <a:pt x="6429772" y="4250820"/>
                </a:cubicBezTo>
                <a:cubicBezTo>
                  <a:pt x="6422573" y="4253087"/>
                  <a:pt x="6414240" y="4254220"/>
                  <a:pt x="6404774" y="4254220"/>
                </a:cubicBezTo>
                <a:cubicBezTo>
                  <a:pt x="6394908" y="4254220"/>
                  <a:pt x="6386141" y="4252953"/>
                  <a:pt x="6378476" y="4250420"/>
                </a:cubicBezTo>
                <a:cubicBezTo>
                  <a:pt x="6370809" y="4247887"/>
                  <a:pt x="6364710" y="4243654"/>
                  <a:pt x="6360177" y="4237721"/>
                </a:cubicBezTo>
                <a:cubicBezTo>
                  <a:pt x="6355644" y="4231788"/>
                  <a:pt x="6353244" y="4223622"/>
                  <a:pt x="6352977" y="4213222"/>
                </a:cubicBezTo>
                <a:lnTo>
                  <a:pt x="6295381" y="4213222"/>
                </a:lnTo>
                <a:cubicBezTo>
                  <a:pt x="6295381" y="4233621"/>
                  <a:pt x="6300180" y="4250153"/>
                  <a:pt x="6309780" y="4262819"/>
                </a:cubicBezTo>
                <a:cubicBezTo>
                  <a:pt x="6319379" y="4275485"/>
                  <a:pt x="6332345" y="4284718"/>
                  <a:pt x="6348677" y="4290518"/>
                </a:cubicBezTo>
                <a:cubicBezTo>
                  <a:pt x="6365010" y="4296317"/>
                  <a:pt x="6383375" y="4299217"/>
                  <a:pt x="6403774" y="4299217"/>
                </a:cubicBezTo>
                <a:cubicBezTo>
                  <a:pt x="6424039" y="4299217"/>
                  <a:pt x="6442205" y="4296484"/>
                  <a:pt x="6458271" y="4291018"/>
                </a:cubicBezTo>
                <a:cubicBezTo>
                  <a:pt x="6474336" y="4285551"/>
                  <a:pt x="6487035" y="4276952"/>
                  <a:pt x="6496368" y="4265219"/>
                </a:cubicBezTo>
                <a:cubicBezTo>
                  <a:pt x="6505701" y="4253486"/>
                  <a:pt x="6510368" y="4238087"/>
                  <a:pt x="6510368" y="4219022"/>
                </a:cubicBezTo>
                <a:cubicBezTo>
                  <a:pt x="6510368" y="4201956"/>
                  <a:pt x="6507201" y="4188190"/>
                  <a:pt x="6500868" y="4177724"/>
                </a:cubicBezTo>
                <a:cubicBezTo>
                  <a:pt x="6494535" y="4167258"/>
                  <a:pt x="6484835" y="4158725"/>
                  <a:pt x="6471770" y="4152126"/>
                </a:cubicBezTo>
                <a:cubicBezTo>
                  <a:pt x="6458704" y="4145526"/>
                  <a:pt x="6441972" y="4139227"/>
                  <a:pt x="6421573" y="4133227"/>
                </a:cubicBezTo>
                <a:cubicBezTo>
                  <a:pt x="6404507" y="4128294"/>
                  <a:pt x="6391475" y="4123894"/>
                  <a:pt x="6382475" y="4120028"/>
                </a:cubicBezTo>
                <a:cubicBezTo>
                  <a:pt x="6373476" y="4116161"/>
                  <a:pt x="6367309" y="4112195"/>
                  <a:pt x="6363976" y="4108129"/>
                </a:cubicBezTo>
                <a:cubicBezTo>
                  <a:pt x="6360644" y="4104062"/>
                  <a:pt x="6358977" y="4099362"/>
                  <a:pt x="6358977" y="4094029"/>
                </a:cubicBezTo>
                <a:cubicBezTo>
                  <a:pt x="6358977" y="4084697"/>
                  <a:pt x="6362910" y="4077797"/>
                  <a:pt x="6370776" y="4073331"/>
                </a:cubicBezTo>
                <a:cubicBezTo>
                  <a:pt x="6378642" y="4068864"/>
                  <a:pt x="6388575" y="4066631"/>
                  <a:pt x="6400574" y="4066631"/>
                </a:cubicBezTo>
                <a:cubicBezTo>
                  <a:pt x="6412707" y="4066631"/>
                  <a:pt x="6423106" y="4069464"/>
                  <a:pt x="6431772" y="4075131"/>
                </a:cubicBezTo>
                <a:cubicBezTo>
                  <a:pt x="6440438" y="4080797"/>
                  <a:pt x="6444705" y="4089363"/>
                  <a:pt x="6444572" y="4100829"/>
                </a:cubicBezTo>
                <a:lnTo>
                  <a:pt x="6502168" y="4100829"/>
                </a:lnTo>
                <a:cubicBezTo>
                  <a:pt x="6502168" y="4083097"/>
                  <a:pt x="6497568" y="4068498"/>
                  <a:pt x="6488369" y="4057032"/>
                </a:cubicBezTo>
                <a:cubicBezTo>
                  <a:pt x="6479169" y="4045566"/>
                  <a:pt x="6466870" y="4037033"/>
                  <a:pt x="6451471" y="4031433"/>
                </a:cubicBezTo>
                <a:cubicBezTo>
                  <a:pt x="6436072" y="4025834"/>
                  <a:pt x="6419173" y="4023034"/>
                  <a:pt x="6400774" y="4023034"/>
                </a:cubicBezTo>
                <a:close/>
                <a:moveTo>
                  <a:pt x="9736348" y="4022834"/>
                </a:moveTo>
                <a:cubicBezTo>
                  <a:pt x="9708216" y="4022834"/>
                  <a:pt x="9684383" y="4028533"/>
                  <a:pt x="9664852" y="4039933"/>
                </a:cubicBezTo>
                <a:cubicBezTo>
                  <a:pt x="9645320" y="4051332"/>
                  <a:pt x="9630487" y="4067398"/>
                  <a:pt x="9620355" y="4088130"/>
                </a:cubicBezTo>
                <a:cubicBezTo>
                  <a:pt x="9610222" y="4108862"/>
                  <a:pt x="9605156" y="4133227"/>
                  <a:pt x="9605156" y="4161225"/>
                </a:cubicBezTo>
                <a:cubicBezTo>
                  <a:pt x="9605156" y="4189224"/>
                  <a:pt x="9610222" y="4213522"/>
                  <a:pt x="9620355" y="4234121"/>
                </a:cubicBezTo>
                <a:cubicBezTo>
                  <a:pt x="9630487" y="4254720"/>
                  <a:pt x="9645320" y="4270719"/>
                  <a:pt x="9664852" y="4282118"/>
                </a:cubicBezTo>
                <a:cubicBezTo>
                  <a:pt x="9684383" y="4293517"/>
                  <a:pt x="9708216" y="4299217"/>
                  <a:pt x="9736348" y="4299217"/>
                </a:cubicBezTo>
                <a:cubicBezTo>
                  <a:pt x="9764479" y="4299217"/>
                  <a:pt x="9788277" y="4293517"/>
                  <a:pt x="9807743" y="4282118"/>
                </a:cubicBezTo>
                <a:cubicBezTo>
                  <a:pt x="9827208" y="4270719"/>
                  <a:pt x="9842008" y="4254720"/>
                  <a:pt x="9852141" y="4234121"/>
                </a:cubicBezTo>
                <a:cubicBezTo>
                  <a:pt x="9862273" y="4213522"/>
                  <a:pt x="9867340" y="4189224"/>
                  <a:pt x="9867340" y="4161225"/>
                </a:cubicBezTo>
                <a:cubicBezTo>
                  <a:pt x="9867340" y="4133227"/>
                  <a:pt x="9862273" y="4108862"/>
                  <a:pt x="9852141" y="4088130"/>
                </a:cubicBezTo>
                <a:cubicBezTo>
                  <a:pt x="9842008" y="4067398"/>
                  <a:pt x="9827208" y="4051332"/>
                  <a:pt x="9807743" y="4039933"/>
                </a:cubicBezTo>
                <a:cubicBezTo>
                  <a:pt x="9788277" y="4028533"/>
                  <a:pt x="9764479" y="4022834"/>
                  <a:pt x="9736348" y="4022834"/>
                </a:cubicBezTo>
                <a:close/>
                <a:moveTo>
                  <a:pt x="2983123" y="4022834"/>
                </a:moveTo>
                <a:cubicBezTo>
                  <a:pt x="2954991" y="4022834"/>
                  <a:pt x="2931159" y="4028533"/>
                  <a:pt x="2911627" y="4039933"/>
                </a:cubicBezTo>
                <a:cubicBezTo>
                  <a:pt x="2892095" y="4051332"/>
                  <a:pt x="2877262" y="4067398"/>
                  <a:pt x="2867130" y="4088130"/>
                </a:cubicBezTo>
                <a:cubicBezTo>
                  <a:pt x="2856997" y="4108862"/>
                  <a:pt x="2851931" y="4133227"/>
                  <a:pt x="2851931" y="4161225"/>
                </a:cubicBezTo>
                <a:cubicBezTo>
                  <a:pt x="2851931" y="4189224"/>
                  <a:pt x="2856997" y="4213522"/>
                  <a:pt x="2867130" y="4234121"/>
                </a:cubicBezTo>
                <a:cubicBezTo>
                  <a:pt x="2877262" y="4254720"/>
                  <a:pt x="2892095" y="4270719"/>
                  <a:pt x="2911627" y="4282118"/>
                </a:cubicBezTo>
                <a:cubicBezTo>
                  <a:pt x="2931159" y="4293517"/>
                  <a:pt x="2954991" y="4299217"/>
                  <a:pt x="2983123" y="4299217"/>
                </a:cubicBezTo>
                <a:cubicBezTo>
                  <a:pt x="3011254" y="4299217"/>
                  <a:pt x="3035053" y="4293517"/>
                  <a:pt x="3054518" y="4282118"/>
                </a:cubicBezTo>
                <a:cubicBezTo>
                  <a:pt x="3073984" y="4270719"/>
                  <a:pt x="3088783" y="4254720"/>
                  <a:pt x="3098916" y="4234121"/>
                </a:cubicBezTo>
                <a:cubicBezTo>
                  <a:pt x="3109048" y="4213522"/>
                  <a:pt x="3114115" y="4189224"/>
                  <a:pt x="3114115" y="4161225"/>
                </a:cubicBezTo>
                <a:cubicBezTo>
                  <a:pt x="3114115" y="4133227"/>
                  <a:pt x="3109048" y="4108862"/>
                  <a:pt x="3098916" y="4088130"/>
                </a:cubicBezTo>
                <a:cubicBezTo>
                  <a:pt x="3088783" y="4067398"/>
                  <a:pt x="3073984" y="4051332"/>
                  <a:pt x="3054518" y="4039933"/>
                </a:cubicBezTo>
                <a:cubicBezTo>
                  <a:pt x="3035053" y="4028533"/>
                  <a:pt x="3011254" y="4022834"/>
                  <a:pt x="2983123" y="4022834"/>
                </a:cubicBezTo>
                <a:close/>
                <a:moveTo>
                  <a:pt x="2097298" y="4022834"/>
                </a:moveTo>
                <a:cubicBezTo>
                  <a:pt x="2069166" y="4022834"/>
                  <a:pt x="2045334" y="4028533"/>
                  <a:pt x="2025802" y="4039933"/>
                </a:cubicBezTo>
                <a:cubicBezTo>
                  <a:pt x="2006270" y="4051332"/>
                  <a:pt x="1991438" y="4067398"/>
                  <a:pt x="1981305" y="4088130"/>
                </a:cubicBezTo>
                <a:cubicBezTo>
                  <a:pt x="1971172" y="4108862"/>
                  <a:pt x="1966106" y="4133227"/>
                  <a:pt x="1966106" y="4161225"/>
                </a:cubicBezTo>
                <a:cubicBezTo>
                  <a:pt x="1966106" y="4189224"/>
                  <a:pt x="1971172" y="4213522"/>
                  <a:pt x="1981305" y="4234121"/>
                </a:cubicBezTo>
                <a:cubicBezTo>
                  <a:pt x="1991438" y="4254720"/>
                  <a:pt x="2006270" y="4270719"/>
                  <a:pt x="2025802" y="4282118"/>
                </a:cubicBezTo>
                <a:cubicBezTo>
                  <a:pt x="2045334" y="4293517"/>
                  <a:pt x="2069166" y="4299217"/>
                  <a:pt x="2097298" y="4299217"/>
                </a:cubicBezTo>
                <a:cubicBezTo>
                  <a:pt x="2125429" y="4299217"/>
                  <a:pt x="2149228" y="4293517"/>
                  <a:pt x="2168693" y="4282118"/>
                </a:cubicBezTo>
                <a:cubicBezTo>
                  <a:pt x="2188159" y="4270719"/>
                  <a:pt x="2202958" y="4254720"/>
                  <a:pt x="2213091" y="4234121"/>
                </a:cubicBezTo>
                <a:cubicBezTo>
                  <a:pt x="2223223" y="4213522"/>
                  <a:pt x="2228290" y="4189224"/>
                  <a:pt x="2228290" y="4161225"/>
                </a:cubicBezTo>
                <a:cubicBezTo>
                  <a:pt x="2228290" y="4133227"/>
                  <a:pt x="2223223" y="4108862"/>
                  <a:pt x="2213091" y="4088130"/>
                </a:cubicBezTo>
                <a:cubicBezTo>
                  <a:pt x="2202958" y="4067398"/>
                  <a:pt x="2188159" y="4051332"/>
                  <a:pt x="2168693" y="4039933"/>
                </a:cubicBezTo>
                <a:cubicBezTo>
                  <a:pt x="2149228" y="4028533"/>
                  <a:pt x="2125429" y="4022834"/>
                  <a:pt x="2097298" y="4022834"/>
                </a:cubicBezTo>
                <a:close/>
                <a:moveTo>
                  <a:pt x="7581356" y="2606983"/>
                </a:moveTo>
                <a:cubicBezTo>
                  <a:pt x="7653537" y="2606983"/>
                  <a:pt x="7711580" y="2625587"/>
                  <a:pt x="7755485" y="2662794"/>
                </a:cubicBezTo>
                <a:cubicBezTo>
                  <a:pt x="7799389" y="2700001"/>
                  <a:pt x="7831201" y="2749300"/>
                  <a:pt x="7850921" y="2810692"/>
                </a:cubicBezTo>
                <a:cubicBezTo>
                  <a:pt x="7870640" y="2872083"/>
                  <a:pt x="7880500" y="2938870"/>
                  <a:pt x="7880500" y="3011052"/>
                </a:cubicBezTo>
                <a:cubicBezTo>
                  <a:pt x="7880500" y="3082489"/>
                  <a:pt x="7870640" y="3148904"/>
                  <a:pt x="7850921" y="3210295"/>
                </a:cubicBezTo>
                <a:cubicBezTo>
                  <a:pt x="7831201" y="3271687"/>
                  <a:pt x="7799389" y="3320986"/>
                  <a:pt x="7755485" y="3358193"/>
                </a:cubicBezTo>
                <a:cubicBezTo>
                  <a:pt x="7711580" y="3395401"/>
                  <a:pt x="7653537" y="3414004"/>
                  <a:pt x="7581356" y="3414004"/>
                </a:cubicBezTo>
                <a:cubicBezTo>
                  <a:pt x="7509174" y="3414004"/>
                  <a:pt x="7451131" y="3396330"/>
                  <a:pt x="7407227" y="3360984"/>
                </a:cubicBezTo>
                <a:cubicBezTo>
                  <a:pt x="7363323" y="3325637"/>
                  <a:pt x="7331697" y="3277454"/>
                  <a:pt x="7312349" y="3216434"/>
                </a:cubicBezTo>
                <a:cubicBezTo>
                  <a:pt x="7293001" y="3155415"/>
                  <a:pt x="7283327" y="3086954"/>
                  <a:pt x="7283327" y="3011052"/>
                </a:cubicBezTo>
                <a:cubicBezTo>
                  <a:pt x="7283327" y="2935893"/>
                  <a:pt x="7293001" y="2867805"/>
                  <a:pt x="7312349" y="2806785"/>
                </a:cubicBezTo>
                <a:cubicBezTo>
                  <a:pt x="7331697" y="2745765"/>
                  <a:pt x="7363323" y="2697210"/>
                  <a:pt x="7407227" y="2661119"/>
                </a:cubicBezTo>
                <a:cubicBezTo>
                  <a:pt x="7451131" y="2625029"/>
                  <a:pt x="7509174" y="2606983"/>
                  <a:pt x="7581356" y="2606983"/>
                </a:cubicBezTo>
                <a:close/>
                <a:moveTo>
                  <a:pt x="10495336" y="2258725"/>
                </a:moveTo>
                <a:lnTo>
                  <a:pt x="10495336" y="3761145"/>
                </a:lnTo>
                <a:lnTo>
                  <a:pt x="11560201" y="3761145"/>
                </a:lnTo>
                <a:lnTo>
                  <a:pt x="11560201" y="3399493"/>
                </a:lnTo>
                <a:lnTo>
                  <a:pt x="10934007" y="3399493"/>
                </a:lnTo>
                <a:lnTo>
                  <a:pt x="10934007" y="3178483"/>
                </a:lnTo>
                <a:lnTo>
                  <a:pt x="11487647" y="3178483"/>
                </a:lnTo>
                <a:lnTo>
                  <a:pt x="11487647" y="2830225"/>
                </a:lnTo>
                <a:lnTo>
                  <a:pt x="10934007" y="2830225"/>
                </a:lnTo>
                <a:lnTo>
                  <a:pt x="10934007" y="2620378"/>
                </a:lnTo>
                <a:lnTo>
                  <a:pt x="11560201" y="2620378"/>
                </a:lnTo>
                <a:lnTo>
                  <a:pt x="11560201" y="2258725"/>
                </a:lnTo>
                <a:close/>
                <a:moveTo>
                  <a:pt x="8561761" y="2258725"/>
                </a:moveTo>
                <a:lnTo>
                  <a:pt x="8561761" y="3761145"/>
                </a:lnTo>
                <a:lnTo>
                  <a:pt x="8982572" y="3761145"/>
                </a:lnTo>
                <a:lnTo>
                  <a:pt x="8982572" y="2790467"/>
                </a:lnTo>
                <a:lnTo>
                  <a:pt x="9248231" y="3294569"/>
                </a:lnTo>
                <a:lnTo>
                  <a:pt x="9508308" y="3294569"/>
                </a:lnTo>
                <a:lnTo>
                  <a:pt x="9766152" y="2799253"/>
                </a:lnTo>
                <a:lnTo>
                  <a:pt x="9766152" y="3761145"/>
                </a:lnTo>
                <a:lnTo>
                  <a:pt x="10195894" y="3761145"/>
                </a:lnTo>
                <a:lnTo>
                  <a:pt x="10195894" y="2258725"/>
                </a:lnTo>
                <a:lnTo>
                  <a:pt x="9695831" y="2258725"/>
                </a:lnTo>
                <a:lnTo>
                  <a:pt x="9391672" y="2817842"/>
                </a:lnTo>
                <a:lnTo>
                  <a:pt x="9078566" y="2258725"/>
                </a:lnTo>
                <a:close/>
                <a:moveTo>
                  <a:pt x="4151687" y="2258725"/>
                </a:moveTo>
                <a:lnTo>
                  <a:pt x="4151687" y="3761145"/>
                </a:lnTo>
                <a:lnTo>
                  <a:pt x="5148463" y="3761145"/>
                </a:lnTo>
                <a:lnTo>
                  <a:pt x="5148463" y="3399493"/>
                </a:lnTo>
                <a:lnTo>
                  <a:pt x="4590358" y="3399493"/>
                </a:lnTo>
                <a:lnTo>
                  <a:pt x="4590358" y="2258725"/>
                </a:lnTo>
                <a:close/>
                <a:moveTo>
                  <a:pt x="2827711" y="2258725"/>
                </a:moveTo>
                <a:lnTo>
                  <a:pt x="2827711" y="3761145"/>
                </a:lnTo>
                <a:lnTo>
                  <a:pt x="3892577" y="3761145"/>
                </a:lnTo>
                <a:lnTo>
                  <a:pt x="3892577" y="3399493"/>
                </a:lnTo>
                <a:lnTo>
                  <a:pt x="3266383" y="3399493"/>
                </a:lnTo>
                <a:lnTo>
                  <a:pt x="3266383" y="3178483"/>
                </a:lnTo>
                <a:lnTo>
                  <a:pt x="3820024" y="3178483"/>
                </a:lnTo>
                <a:lnTo>
                  <a:pt x="3820024" y="2830225"/>
                </a:lnTo>
                <a:lnTo>
                  <a:pt x="3266383" y="2830225"/>
                </a:lnTo>
                <a:lnTo>
                  <a:pt x="3266383" y="2620378"/>
                </a:lnTo>
                <a:lnTo>
                  <a:pt x="3892577" y="2620378"/>
                </a:lnTo>
                <a:lnTo>
                  <a:pt x="3892577" y="2258725"/>
                </a:lnTo>
                <a:close/>
                <a:moveTo>
                  <a:pt x="448768" y="2258725"/>
                </a:moveTo>
                <a:lnTo>
                  <a:pt x="900834" y="3761145"/>
                </a:lnTo>
                <a:lnTo>
                  <a:pt x="1356248" y="3761145"/>
                </a:lnTo>
                <a:lnTo>
                  <a:pt x="1566096" y="2803436"/>
                </a:lnTo>
                <a:lnTo>
                  <a:pt x="1779292" y="3761145"/>
                </a:lnTo>
                <a:lnTo>
                  <a:pt x="2233590" y="3761145"/>
                </a:lnTo>
                <a:lnTo>
                  <a:pt x="2693469" y="2258725"/>
                </a:lnTo>
                <a:lnTo>
                  <a:pt x="2240287" y="2258725"/>
                </a:lnTo>
                <a:lnTo>
                  <a:pt x="2014812" y="3228713"/>
                </a:lnTo>
                <a:lnTo>
                  <a:pt x="1779292" y="2258725"/>
                </a:lnTo>
                <a:lnTo>
                  <a:pt x="1362945" y="2258725"/>
                </a:lnTo>
                <a:lnTo>
                  <a:pt x="1125192" y="3228713"/>
                </a:lnTo>
                <a:lnTo>
                  <a:pt x="898601" y="2258725"/>
                </a:lnTo>
                <a:close/>
                <a:moveTo>
                  <a:pt x="7581356" y="2238634"/>
                </a:moveTo>
                <a:cubicBezTo>
                  <a:pt x="7425086" y="2238634"/>
                  <a:pt x="7291141" y="2269329"/>
                  <a:pt x="7179520" y="2330721"/>
                </a:cubicBezTo>
                <a:cubicBezTo>
                  <a:pt x="7067899" y="2392113"/>
                  <a:pt x="6982323" y="2480479"/>
                  <a:pt x="6922791" y="2595821"/>
                </a:cubicBezTo>
                <a:cubicBezTo>
                  <a:pt x="6863260" y="2711163"/>
                  <a:pt x="6833494" y="2849573"/>
                  <a:pt x="6833494" y="3011052"/>
                </a:cubicBezTo>
                <a:cubicBezTo>
                  <a:pt x="6833494" y="3171786"/>
                  <a:pt x="6863260" y="3309638"/>
                  <a:pt x="6922791" y="3424608"/>
                </a:cubicBezTo>
                <a:cubicBezTo>
                  <a:pt x="6982323" y="3539577"/>
                  <a:pt x="7067899" y="3627758"/>
                  <a:pt x="7179520" y="3689150"/>
                </a:cubicBezTo>
                <a:cubicBezTo>
                  <a:pt x="7291141" y="3750541"/>
                  <a:pt x="7425086" y="3781237"/>
                  <a:pt x="7581356" y="3781237"/>
                </a:cubicBezTo>
                <a:cubicBezTo>
                  <a:pt x="7738369" y="3781237"/>
                  <a:pt x="7872687" y="3750541"/>
                  <a:pt x="7984308" y="3689150"/>
                </a:cubicBezTo>
                <a:cubicBezTo>
                  <a:pt x="8095929" y="3627758"/>
                  <a:pt x="8181505" y="3539577"/>
                  <a:pt x="8241036" y="3424608"/>
                </a:cubicBezTo>
                <a:cubicBezTo>
                  <a:pt x="8300568" y="3309638"/>
                  <a:pt x="8330333" y="3171786"/>
                  <a:pt x="8330333" y="3011052"/>
                </a:cubicBezTo>
                <a:cubicBezTo>
                  <a:pt x="8330333" y="2849573"/>
                  <a:pt x="8300568" y="2711163"/>
                  <a:pt x="8241036" y="2595821"/>
                </a:cubicBezTo>
                <a:cubicBezTo>
                  <a:pt x="8181505" y="2480479"/>
                  <a:pt x="8095929" y="2392113"/>
                  <a:pt x="7984308" y="2330721"/>
                </a:cubicBezTo>
                <a:cubicBezTo>
                  <a:pt x="7872687" y="2269329"/>
                  <a:pt x="7738369" y="2238634"/>
                  <a:pt x="7581356" y="2238634"/>
                </a:cubicBezTo>
                <a:close/>
                <a:moveTo>
                  <a:pt x="5962106" y="2238634"/>
                </a:moveTo>
                <a:cubicBezTo>
                  <a:pt x="5814766" y="2238634"/>
                  <a:pt x="5684914" y="2269329"/>
                  <a:pt x="5572548" y="2330721"/>
                </a:cubicBezTo>
                <a:cubicBezTo>
                  <a:pt x="5460183" y="2392113"/>
                  <a:pt x="5372374" y="2480479"/>
                  <a:pt x="5309123" y="2595821"/>
                </a:cubicBezTo>
                <a:cubicBezTo>
                  <a:pt x="5245870" y="2711163"/>
                  <a:pt x="5214245" y="2849573"/>
                  <a:pt x="5214245" y="3011052"/>
                </a:cubicBezTo>
                <a:cubicBezTo>
                  <a:pt x="5214245" y="3171786"/>
                  <a:pt x="5245870" y="3309638"/>
                  <a:pt x="5309123" y="3424608"/>
                </a:cubicBezTo>
                <a:cubicBezTo>
                  <a:pt x="5372374" y="3539577"/>
                  <a:pt x="5460183" y="3627758"/>
                  <a:pt x="5572548" y="3689150"/>
                </a:cubicBezTo>
                <a:cubicBezTo>
                  <a:pt x="5684914" y="3750541"/>
                  <a:pt x="5814766" y="3781237"/>
                  <a:pt x="5962106" y="3781237"/>
                </a:cubicBezTo>
                <a:cubicBezTo>
                  <a:pt x="6116143" y="3781237"/>
                  <a:pt x="6244693" y="3756680"/>
                  <a:pt x="6347757" y="3707567"/>
                </a:cubicBezTo>
                <a:cubicBezTo>
                  <a:pt x="6450820" y="3658454"/>
                  <a:pt x="6529513" y="3588133"/>
                  <a:pt x="6583835" y="3496603"/>
                </a:cubicBezTo>
                <a:cubicBezTo>
                  <a:pt x="6638158" y="3405074"/>
                  <a:pt x="6668295" y="3296057"/>
                  <a:pt x="6674248" y="3169553"/>
                </a:cubicBezTo>
                <a:lnTo>
                  <a:pt x="6222183" y="3169553"/>
                </a:lnTo>
                <a:cubicBezTo>
                  <a:pt x="6217718" y="3243968"/>
                  <a:pt x="6194092" y="3303313"/>
                  <a:pt x="6151304" y="3347589"/>
                </a:cubicBezTo>
                <a:cubicBezTo>
                  <a:pt x="6108515" y="3391865"/>
                  <a:pt x="6045450" y="3414004"/>
                  <a:pt x="5962106" y="3414004"/>
                </a:cubicBezTo>
                <a:cubicBezTo>
                  <a:pt x="5889924" y="3414004"/>
                  <a:pt x="5831881" y="3396144"/>
                  <a:pt x="5787977" y="3360426"/>
                </a:cubicBezTo>
                <a:cubicBezTo>
                  <a:pt x="5744073" y="3324707"/>
                  <a:pt x="5712447" y="3276338"/>
                  <a:pt x="5693099" y="3215319"/>
                </a:cubicBezTo>
                <a:cubicBezTo>
                  <a:pt x="5673751" y="3154299"/>
                  <a:pt x="5664077" y="3086210"/>
                  <a:pt x="5664077" y="3011052"/>
                </a:cubicBezTo>
                <a:cubicBezTo>
                  <a:pt x="5664077" y="2935893"/>
                  <a:pt x="5673751" y="2867805"/>
                  <a:pt x="5693099" y="2806785"/>
                </a:cubicBezTo>
                <a:cubicBezTo>
                  <a:pt x="5712447" y="2745765"/>
                  <a:pt x="5744073" y="2697210"/>
                  <a:pt x="5787977" y="2661119"/>
                </a:cubicBezTo>
                <a:cubicBezTo>
                  <a:pt x="5831881" y="2625029"/>
                  <a:pt x="5889924" y="2606983"/>
                  <a:pt x="5962106" y="2606983"/>
                </a:cubicBezTo>
                <a:cubicBezTo>
                  <a:pt x="6014196" y="2606983"/>
                  <a:pt x="6058472" y="2614983"/>
                  <a:pt x="6094935" y="2630982"/>
                </a:cubicBezTo>
                <a:cubicBezTo>
                  <a:pt x="6131398" y="2646981"/>
                  <a:pt x="6160419" y="2670422"/>
                  <a:pt x="6181999" y="2701303"/>
                </a:cubicBezTo>
                <a:cubicBezTo>
                  <a:pt x="6203579" y="2732185"/>
                  <a:pt x="6217718" y="2769950"/>
                  <a:pt x="6224415" y="2814599"/>
                </a:cubicBezTo>
                <a:lnTo>
                  <a:pt x="6677597" y="2814599"/>
                </a:lnTo>
                <a:cubicBezTo>
                  <a:pt x="6676853" y="2694048"/>
                  <a:pt x="6644483" y="2590798"/>
                  <a:pt x="6580487" y="2504850"/>
                </a:cubicBezTo>
                <a:cubicBezTo>
                  <a:pt x="6516491" y="2418902"/>
                  <a:pt x="6430728" y="2353045"/>
                  <a:pt x="6323200" y="2307280"/>
                </a:cubicBezTo>
                <a:cubicBezTo>
                  <a:pt x="6215672" y="2261516"/>
                  <a:pt x="6095307" y="2238634"/>
                  <a:pt x="5962106" y="2238634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46000">
                <a:schemeClr val="tx1"/>
              </a:gs>
              <a:gs pos="100000">
                <a:schemeClr val="tx1"/>
              </a:gs>
              <a:gs pos="100000">
                <a:schemeClr val="tx1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k-SK"/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F0B13189-4CBC-45CB-ADAD-2B77E52D0FA4}"/>
              </a:ext>
            </a:extLst>
          </p:cNvPr>
          <p:cNvSpPr/>
          <p:nvPr/>
        </p:nvSpPr>
        <p:spPr>
          <a:xfrm>
            <a:off x="-56932" y="-235131"/>
            <a:ext cx="12305863" cy="709313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1000">
                <a:schemeClr val="tx1">
                  <a:alpha val="38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2" name="Obrázok 1">
            <a:extLst>
              <a:ext uri="{FF2B5EF4-FFF2-40B4-BE49-F238E27FC236}">
                <a16:creationId xmlns:a16="http://schemas.microsoft.com/office/drawing/2014/main" id="{1DC9004F-4CF4-8432-E3F7-47A24B13E24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84" b="30168"/>
          <a:stretch>
            <a:fillRect/>
          </a:stretch>
        </p:blipFill>
        <p:spPr>
          <a:xfrm>
            <a:off x="7456621" y="4179090"/>
            <a:ext cx="3955433" cy="156429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9" name="BlokTextu 8">
            <a:extLst>
              <a:ext uri="{FF2B5EF4-FFF2-40B4-BE49-F238E27FC236}">
                <a16:creationId xmlns:a16="http://schemas.microsoft.com/office/drawing/2014/main" id="{7825A964-72F2-F1F3-3B47-C2A43B2776C7}"/>
              </a:ext>
            </a:extLst>
          </p:cNvPr>
          <p:cNvSpPr txBox="1"/>
          <p:nvPr/>
        </p:nvSpPr>
        <p:spPr>
          <a:xfrm>
            <a:off x="-5233306" y="-5606913"/>
            <a:ext cx="55858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3600" b="1" dirty="0">
                <a:solidFill>
                  <a:schemeClr val="bg1"/>
                </a:solidFill>
              </a:rPr>
              <a:t>EHM INDUSTRIAL SERVICES: </a:t>
            </a:r>
          </a:p>
          <a:p>
            <a:pPr algn="ctr"/>
            <a:r>
              <a:rPr lang="sk-SK" sz="3600" b="1" dirty="0" err="1">
                <a:solidFill>
                  <a:schemeClr val="bg1"/>
                </a:solidFill>
              </a:rPr>
              <a:t>We</a:t>
            </a:r>
            <a:r>
              <a:rPr lang="sk-SK" sz="3600" b="1" dirty="0">
                <a:solidFill>
                  <a:schemeClr val="bg1"/>
                </a:solidFill>
              </a:rPr>
              <a:t> are </a:t>
            </a:r>
            <a:r>
              <a:rPr lang="sk-SK" sz="3600" b="1" dirty="0" err="1">
                <a:solidFill>
                  <a:schemeClr val="bg1"/>
                </a:solidFill>
              </a:rPr>
              <a:t>building</a:t>
            </a:r>
            <a:r>
              <a:rPr lang="sk-SK" sz="3600" b="1" dirty="0">
                <a:solidFill>
                  <a:schemeClr val="bg1"/>
                </a:solidFill>
              </a:rPr>
              <a:t> </a:t>
            </a:r>
            <a:r>
              <a:rPr lang="sk-SK" sz="3600" b="1" dirty="0" err="1">
                <a:solidFill>
                  <a:schemeClr val="bg1"/>
                </a:solidFill>
              </a:rPr>
              <a:t>the</a:t>
            </a:r>
            <a:r>
              <a:rPr lang="sk-SK" sz="3600" b="1" dirty="0">
                <a:solidFill>
                  <a:schemeClr val="bg1"/>
                </a:solidFill>
              </a:rPr>
              <a:t> </a:t>
            </a:r>
            <a:r>
              <a:rPr lang="sk-SK" sz="3600" b="1" dirty="0" err="1">
                <a:solidFill>
                  <a:schemeClr val="bg1"/>
                </a:solidFill>
              </a:rPr>
              <a:t>future</a:t>
            </a:r>
            <a:r>
              <a:rPr lang="sk-SK" sz="3600" b="1" dirty="0">
                <a:solidFill>
                  <a:schemeClr val="bg1"/>
                </a:solidFill>
              </a:rPr>
              <a:t> of </a:t>
            </a:r>
            <a:r>
              <a:rPr lang="sk-SK" sz="3600" b="1" dirty="0" err="1">
                <a:solidFill>
                  <a:schemeClr val="bg1"/>
                </a:solidFill>
              </a:rPr>
              <a:t>industry</a:t>
            </a:r>
            <a:endParaRPr lang="sk-SK" sz="3600" dirty="0">
              <a:solidFill>
                <a:schemeClr val="bg1"/>
              </a:solidFill>
            </a:endParaRPr>
          </a:p>
        </p:txBody>
      </p:sp>
      <p:sp>
        <p:nvSpPr>
          <p:cNvPr id="10" name="Obdĺžnik: zaoblené rohy 9">
            <a:extLst>
              <a:ext uri="{FF2B5EF4-FFF2-40B4-BE49-F238E27FC236}">
                <a16:creationId xmlns:a16="http://schemas.microsoft.com/office/drawing/2014/main" id="{D2EE4008-D33F-8377-7F76-0C9E8EE99F83}"/>
              </a:ext>
            </a:extLst>
          </p:cNvPr>
          <p:cNvSpPr/>
          <p:nvPr/>
        </p:nvSpPr>
        <p:spPr>
          <a:xfrm>
            <a:off x="-10724602" y="574122"/>
            <a:ext cx="5310779" cy="2141830"/>
          </a:xfrm>
          <a:prstGeom prst="roundRect">
            <a:avLst/>
          </a:prstGeom>
          <a:solidFill>
            <a:schemeClr val="bg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94FAFC93-415C-7601-0F77-9DE7B0C44F6C}"/>
              </a:ext>
            </a:extLst>
          </p:cNvPr>
          <p:cNvSpPr txBox="1"/>
          <p:nvPr/>
        </p:nvSpPr>
        <p:spPr>
          <a:xfrm>
            <a:off x="-9844530" y="5703838"/>
            <a:ext cx="65135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5400" b="1" dirty="0">
                <a:solidFill>
                  <a:schemeClr val="bg1"/>
                </a:solidFill>
              </a:rPr>
              <a:t>   </a:t>
            </a:r>
            <a:r>
              <a:rPr lang="sk-SK" sz="3600" b="1" dirty="0">
                <a:solidFill>
                  <a:schemeClr val="bg1"/>
                </a:solidFill>
              </a:rPr>
              <a:t>A </a:t>
            </a:r>
            <a:r>
              <a:rPr lang="sk-SK" sz="3600" b="1" dirty="0" err="1">
                <a:solidFill>
                  <a:schemeClr val="bg1"/>
                </a:solidFill>
              </a:rPr>
              <a:t>global</a:t>
            </a:r>
            <a:r>
              <a:rPr lang="sk-SK" sz="3600" b="1" dirty="0">
                <a:solidFill>
                  <a:schemeClr val="bg1"/>
                </a:solidFill>
              </a:rPr>
              <a:t> partner </a:t>
            </a:r>
            <a:r>
              <a:rPr lang="sk-SK" sz="3600" b="1" dirty="0" err="1">
                <a:solidFill>
                  <a:schemeClr val="bg1"/>
                </a:solidFill>
              </a:rPr>
              <a:t>for</a:t>
            </a:r>
            <a:r>
              <a:rPr lang="sk-SK" sz="3600" b="1" dirty="0">
                <a:solidFill>
                  <a:schemeClr val="bg1"/>
                </a:solidFill>
              </a:rPr>
              <a:t> </a:t>
            </a:r>
            <a:r>
              <a:rPr lang="sk-SK" sz="3600" b="1" dirty="0" err="1">
                <a:solidFill>
                  <a:schemeClr val="bg1"/>
                </a:solidFill>
              </a:rPr>
              <a:t>intelligent</a:t>
            </a:r>
            <a:r>
              <a:rPr lang="sk-SK" sz="3600" b="1" dirty="0">
                <a:solidFill>
                  <a:schemeClr val="bg1"/>
                </a:solidFill>
              </a:rPr>
              <a:t> </a:t>
            </a:r>
            <a:r>
              <a:rPr lang="sk-SK" sz="3600" b="1" dirty="0" err="1">
                <a:solidFill>
                  <a:schemeClr val="bg1"/>
                </a:solidFill>
              </a:rPr>
              <a:t>automation</a:t>
            </a:r>
            <a:r>
              <a:rPr lang="sk-SK" sz="3600" b="1" dirty="0">
                <a:solidFill>
                  <a:schemeClr val="bg1"/>
                </a:solidFill>
              </a:rPr>
              <a:t> and </a:t>
            </a:r>
            <a:r>
              <a:rPr lang="sk-SK" sz="3600" b="1" dirty="0" err="1">
                <a:solidFill>
                  <a:schemeClr val="bg1"/>
                </a:solidFill>
              </a:rPr>
              <a:t>automotive</a:t>
            </a:r>
            <a:r>
              <a:rPr lang="sk-SK" sz="3600" b="1" dirty="0">
                <a:solidFill>
                  <a:schemeClr val="bg1"/>
                </a:solidFill>
              </a:rPr>
              <a:t> excellence</a:t>
            </a:r>
            <a:endParaRPr lang="sk-SK" sz="3600" dirty="0">
              <a:solidFill>
                <a:schemeClr val="bg1"/>
              </a:solidFill>
            </a:endParaRPr>
          </a:p>
          <a:p>
            <a:endParaRPr lang="sk-SK" dirty="0">
              <a:solidFill>
                <a:schemeClr val="bg1"/>
              </a:solidFill>
            </a:endParaRPr>
          </a:p>
        </p:txBody>
      </p:sp>
      <p:sp>
        <p:nvSpPr>
          <p:cNvPr id="14" name="BlokTextu 13">
            <a:extLst>
              <a:ext uri="{FF2B5EF4-FFF2-40B4-BE49-F238E27FC236}">
                <a16:creationId xmlns:a16="http://schemas.microsoft.com/office/drawing/2014/main" id="{854A41CC-417F-E1E5-1BE6-1D0C40580F79}"/>
              </a:ext>
            </a:extLst>
          </p:cNvPr>
          <p:cNvSpPr txBox="1"/>
          <p:nvPr/>
        </p:nvSpPr>
        <p:spPr>
          <a:xfrm>
            <a:off x="-9089699" y="782058"/>
            <a:ext cx="43934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4000" b="1" dirty="0" err="1"/>
              <a:t>Our</a:t>
            </a:r>
            <a:r>
              <a:rPr lang="sk-SK" sz="4000" b="1" dirty="0"/>
              <a:t> </a:t>
            </a:r>
            <a:r>
              <a:rPr lang="sk-SK" sz="4000" b="1" dirty="0" err="1"/>
              <a:t>key</a:t>
            </a:r>
            <a:r>
              <a:rPr lang="sk-SK" sz="4000" b="1" dirty="0"/>
              <a:t> </a:t>
            </a:r>
            <a:r>
              <a:rPr lang="sk-SK" sz="4000" b="1" dirty="0" err="1"/>
              <a:t>message</a:t>
            </a:r>
            <a:r>
              <a:rPr lang="sk-SK" sz="4000" b="1" dirty="0"/>
              <a:t>: AUTOMATION</a:t>
            </a:r>
            <a:endParaRPr lang="sk-SK" sz="4000" dirty="0"/>
          </a:p>
        </p:txBody>
      </p:sp>
      <p:sp>
        <p:nvSpPr>
          <p:cNvPr id="15" name="Obdĺžnik: zaoblené rohy 14">
            <a:extLst>
              <a:ext uri="{FF2B5EF4-FFF2-40B4-BE49-F238E27FC236}">
                <a16:creationId xmlns:a16="http://schemas.microsoft.com/office/drawing/2014/main" id="{D39D90F8-4F49-6E88-7777-E2E24F3D9D4B}"/>
              </a:ext>
            </a:extLst>
          </p:cNvPr>
          <p:cNvSpPr/>
          <p:nvPr/>
        </p:nvSpPr>
        <p:spPr>
          <a:xfrm>
            <a:off x="484864" y="3283919"/>
            <a:ext cx="5310779" cy="3046988"/>
          </a:xfrm>
          <a:prstGeom prst="roundRect">
            <a:avLst/>
          </a:prstGeom>
          <a:solidFill>
            <a:schemeClr val="bg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1" name="Obdĺžnik: zaoblené rohy 20">
            <a:extLst>
              <a:ext uri="{FF2B5EF4-FFF2-40B4-BE49-F238E27FC236}">
                <a16:creationId xmlns:a16="http://schemas.microsoft.com/office/drawing/2014/main" id="{0E61CF8D-761B-C1DE-68EC-A58105A5D970}"/>
              </a:ext>
            </a:extLst>
          </p:cNvPr>
          <p:cNvSpPr/>
          <p:nvPr/>
        </p:nvSpPr>
        <p:spPr>
          <a:xfrm>
            <a:off x="441408" y="325899"/>
            <a:ext cx="11327198" cy="2807758"/>
          </a:xfrm>
          <a:prstGeom prst="roundRect">
            <a:avLst/>
          </a:prstGeom>
          <a:solidFill>
            <a:schemeClr val="bg1">
              <a:alpha val="5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2" name="BlokTextu 21">
            <a:extLst>
              <a:ext uri="{FF2B5EF4-FFF2-40B4-BE49-F238E27FC236}">
                <a16:creationId xmlns:a16="http://schemas.microsoft.com/office/drawing/2014/main" id="{4F06E08C-2BBD-9EA2-C3D8-21D05D185835}"/>
              </a:ext>
            </a:extLst>
          </p:cNvPr>
          <p:cNvSpPr txBox="1"/>
          <p:nvPr/>
        </p:nvSpPr>
        <p:spPr>
          <a:xfrm>
            <a:off x="641882" y="3568811"/>
            <a:ext cx="4996741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4000" b="1" dirty="0" err="1"/>
              <a:t>We</a:t>
            </a:r>
            <a:r>
              <a:rPr lang="sk-SK" sz="4000" b="1" dirty="0"/>
              <a:t> </a:t>
            </a:r>
            <a:r>
              <a:rPr lang="sk-SK" sz="4000" b="1" dirty="0" err="1"/>
              <a:t>build</a:t>
            </a:r>
            <a:r>
              <a:rPr lang="sk-SK" sz="4000" b="1" dirty="0"/>
              <a:t> </a:t>
            </a:r>
            <a:r>
              <a:rPr lang="sk-SK" sz="4000" b="1" dirty="0" err="1"/>
              <a:t>systems</a:t>
            </a:r>
            <a:r>
              <a:rPr lang="sk-SK" sz="4000" b="1" dirty="0"/>
              <a:t> </a:t>
            </a:r>
            <a:r>
              <a:rPr lang="sk-SK" sz="4000" b="1" dirty="0" err="1"/>
              <a:t>that</a:t>
            </a:r>
            <a:r>
              <a:rPr lang="sk-SK" sz="4000" b="1" dirty="0"/>
              <a:t> </a:t>
            </a:r>
            <a:r>
              <a:rPr lang="sk-SK" sz="4000" b="1" dirty="0" err="1"/>
              <a:t>transform</a:t>
            </a:r>
            <a:r>
              <a:rPr lang="sk-SK" sz="4000" b="1" dirty="0"/>
              <a:t> </a:t>
            </a:r>
            <a:r>
              <a:rPr lang="sk-SK" sz="4000" b="1" dirty="0" err="1"/>
              <a:t>the</a:t>
            </a:r>
            <a:r>
              <a:rPr lang="sk-SK" sz="4000" b="1" dirty="0"/>
              <a:t> </a:t>
            </a:r>
            <a:r>
              <a:rPr lang="sk-SK" sz="4000" b="1" dirty="0" err="1"/>
              <a:t>way</a:t>
            </a:r>
            <a:r>
              <a:rPr lang="sk-SK" sz="4000" b="1" dirty="0"/>
              <a:t> </a:t>
            </a:r>
            <a:r>
              <a:rPr lang="sk-SK" sz="4000" b="1" dirty="0" err="1"/>
              <a:t>the</a:t>
            </a:r>
            <a:r>
              <a:rPr lang="sk-SK" sz="4000" b="1" dirty="0"/>
              <a:t> </a:t>
            </a:r>
            <a:r>
              <a:rPr lang="sk-SK" sz="4000" b="1" dirty="0" err="1"/>
              <a:t>world</a:t>
            </a:r>
            <a:r>
              <a:rPr lang="sk-SK" sz="4000" b="1" dirty="0"/>
              <a:t> </a:t>
            </a:r>
            <a:r>
              <a:rPr lang="sk-SK" sz="4000" b="1" dirty="0" err="1"/>
              <a:t>produces</a:t>
            </a:r>
            <a:r>
              <a:rPr lang="sk-SK" sz="4000" b="1" dirty="0"/>
              <a:t>.</a:t>
            </a:r>
          </a:p>
          <a:p>
            <a:endParaRPr lang="sk-SK" dirty="0"/>
          </a:p>
        </p:txBody>
      </p:sp>
      <p:pic>
        <p:nvPicPr>
          <p:cNvPr id="19" name="Obrázok 18">
            <a:extLst>
              <a:ext uri="{FF2B5EF4-FFF2-40B4-BE49-F238E27FC236}">
                <a16:creationId xmlns:a16="http://schemas.microsoft.com/office/drawing/2014/main" id="{17E00B5B-9589-8CFE-8A7A-500ACF9090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8213" y="782058"/>
            <a:ext cx="6858000" cy="6858000"/>
          </a:xfrm>
          <a:prstGeom prst="rect">
            <a:avLst/>
          </a:prstGeom>
        </p:spPr>
      </p:pic>
      <p:sp>
        <p:nvSpPr>
          <p:cNvPr id="16" name="BlokTextu 15">
            <a:extLst>
              <a:ext uri="{FF2B5EF4-FFF2-40B4-BE49-F238E27FC236}">
                <a16:creationId xmlns:a16="http://schemas.microsoft.com/office/drawing/2014/main" id="{5FDEBB2A-9341-6CB9-EADE-73E09A902ACE}"/>
              </a:ext>
            </a:extLst>
          </p:cNvPr>
          <p:cNvSpPr txBox="1"/>
          <p:nvPr/>
        </p:nvSpPr>
        <p:spPr>
          <a:xfrm>
            <a:off x="908643" y="385970"/>
            <a:ext cx="1064147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4000" dirty="0" err="1"/>
              <a:t>We</a:t>
            </a:r>
            <a:r>
              <a:rPr lang="sk-SK" sz="4000" dirty="0"/>
              <a:t> </a:t>
            </a:r>
            <a:r>
              <a:rPr lang="sk-SK" sz="4000" dirty="0" err="1"/>
              <a:t>transform</a:t>
            </a:r>
            <a:r>
              <a:rPr lang="sk-SK" sz="4000" dirty="0"/>
              <a:t> </a:t>
            </a:r>
            <a:r>
              <a:rPr lang="sk-SK" sz="4000" dirty="0" err="1"/>
              <a:t>complex</a:t>
            </a:r>
            <a:r>
              <a:rPr lang="sk-SK" sz="4000" dirty="0"/>
              <a:t> </a:t>
            </a:r>
            <a:r>
              <a:rPr lang="sk-SK" sz="4000" dirty="0" err="1"/>
              <a:t>processes</a:t>
            </a:r>
            <a:r>
              <a:rPr lang="sk-SK" sz="4000" dirty="0"/>
              <a:t> </a:t>
            </a:r>
            <a:r>
              <a:rPr lang="sk-SK" sz="4000" dirty="0" err="1"/>
              <a:t>into</a:t>
            </a:r>
            <a:r>
              <a:rPr lang="sk-SK" sz="4000" dirty="0"/>
              <a:t> </a:t>
            </a:r>
            <a:r>
              <a:rPr lang="sk-SK" sz="4000" dirty="0" err="1"/>
              <a:t>intelligent</a:t>
            </a:r>
            <a:r>
              <a:rPr lang="sk-SK" sz="4000" dirty="0"/>
              <a:t> </a:t>
            </a:r>
            <a:r>
              <a:rPr lang="sk-SK" sz="4000" dirty="0" err="1"/>
              <a:t>systems</a:t>
            </a:r>
            <a:r>
              <a:rPr lang="sk-SK" sz="4000" dirty="0"/>
              <a:t> </a:t>
            </a:r>
            <a:r>
              <a:rPr lang="sk-SK" sz="4000" dirty="0" err="1"/>
              <a:t>that</a:t>
            </a:r>
            <a:r>
              <a:rPr lang="sk-SK" sz="4000" dirty="0"/>
              <a:t> </a:t>
            </a:r>
            <a:r>
              <a:rPr lang="sk-SK" sz="4000" dirty="0" err="1"/>
              <a:t>save</a:t>
            </a:r>
            <a:r>
              <a:rPr lang="sk-SK" sz="4000" dirty="0"/>
              <a:t> </a:t>
            </a:r>
            <a:r>
              <a:rPr lang="sk-SK" sz="4000" dirty="0" err="1"/>
              <a:t>time</a:t>
            </a:r>
            <a:r>
              <a:rPr lang="sk-SK" sz="4000" dirty="0"/>
              <a:t>, </a:t>
            </a:r>
            <a:r>
              <a:rPr lang="sk-SK" sz="4000" dirty="0" err="1"/>
              <a:t>increase</a:t>
            </a:r>
            <a:r>
              <a:rPr lang="sk-SK" sz="4000" dirty="0"/>
              <a:t> </a:t>
            </a:r>
            <a:r>
              <a:rPr lang="sk-SK" sz="4000" dirty="0" err="1"/>
              <a:t>safety</a:t>
            </a:r>
            <a:r>
              <a:rPr lang="sk-SK" sz="4000" dirty="0"/>
              <a:t> and </a:t>
            </a:r>
            <a:r>
              <a:rPr lang="sk-SK" sz="4000" dirty="0" err="1"/>
              <a:t>unlock</a:t>
            </a:r>
            <a:r>
              <a:rPr lang="sk-SK" sz="4000" dirty="0"/>
              <a:t>  </a:t>
            </a:r>
            <a:r>
              <a:rPr lang="sk-SK" sz="4000" dirty="0" err="1"/>
              <a:t>human</a:t>
            </a:r>
            <a:r>
              <a:rPr lang="sk-SK" sz="4000" dirty="0"/>
              <a:t> </a:t>
            </a:r>
            <a:r>
              <a:rPr lang="sk-SK" sz="4000" dirty="0" err="1"/>
              <a:t>potential</a:t>
            </a:r>
            <a:r>
              <a:rPr lang="sk-SK" sz="4000" dirty="0"/>
              <a:t> </a:t>
            </a:r>
            <a:r>
              <a:rPr lang="sk-SK" sz="4000" dirty="0" err="1"/>
              <a:t>for</a:t>
            </a:r>
            <a:r>
              <a:rPr lang="sk-SK" sz="4000" dirty="0"/>
              <a:t> more </a:t>
            </a:r>
            <a:r>
              <a:rPr lang="sk-SK" sz="4000" dirty="0" err="1"/>
              <a:t>creative</a:t>
            </a:r>
            <a:r>
              <a:rPr lang="sk-SK" sz="4000" dirty="0"/>
              <a:t> </a:t>
            </a:r>
            <a:r>
              <a:rPr lang="sk-SK" sz="4000" dirty="0" err="1"/>
              <a:t>work</a:t>
            </a:r>
            <a:r>
              <a:rPr lang="sk-SK" sz="4000" dirty="0"/>
              <a:t>.</a:t>
            </a:r>
          </a:p>
          <a:p>
            <a:pPr algn="ctr"/>
            <a:endParaRPr lang="sk-SK" sz="3200" dirty="0"/>
          </a:p>
        </p:txBody>
      </p:sp>
    </p:spTree>
    <p:extLst>
      <p:ext uri="{BB962C8B-B14F-4D97-AF65-F5344CB8AC3E}">
        <p14:creationId xmlns:p14="http://schemas.microsoft.com/office/powerpoint/2010/main" val="20314108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4" grpId="0"/>
      <p:bldP spid="15" grpId="0" animBg="1"/>
      <p:bldP spid="21" grpId="0" animBg="1"/>
      <p:bldP spid="22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>
            <a:extLst>
              <a:ext uri="{FF2B5EF4-FFF2-40B4-BE49-F238E27FC236}">
                <a16:creationId xmlns:a16="http://schemas.microsoft.com/office/drawing/2014/main" id="{F5819D94-D451-75BD-2811-D74463AEBC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48" b="17062"/>
          <a:stretch>
            <a:fillRect/>
          </a:stretch>
        </p:blipFill>
        <p:spPr>
          <a:xfrm>
            <a:off x="0" y="0"/>
            <a:ext cx="12862560" cy="6858000"/>
          </a:xfrm>
          <a:prstGeom prst="rect">
            <a:avLst/>
          </a:prstGeom>
        </p:spPr>
      </p:pic>
      <p:sp>
        <p:nvSpPr>
          <p:cNvPr id="6" name="Obdĺžnik 5">
            <a:extLst>
              <a:ext uri="{FF2B5EF4-FFF2-40B4-BE49-F238E27FC236}">
                <a16:creationId xmlns:a16="http://schemas.microsoft.com/office/drawing/2014/main" id="{93193767-071E-4315-E764-10BF1B608CCA}"/>
              </a:ext>
            </a:extLst>
          </p:cNvPr>
          <p:cNvSpPr/>
          <p:nvPr/>
        </p:nvSpPr>
        <p:spPr>
          <a:xfrm>
            <a:off x="0" y="0"/>
            <a:ext cx="1286256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0">
                <a:schemeClr val="bg1">
                  <a:alpha val="53000"/>
                </a:schemeClr>
              </a:gs>
              <a:gs pos="100000">
                <a:schemeClr val="tx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CDEF221C-C5ED-2DE6-C0CC-BA4392EB1D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84" b="30168"/>
          <a:stretch>
            <a:fillRect/>
          </a:stretch>
        </p:blipFill>
        <p:spPr>
          <a:xfrm>
            <a:off x="7946346" y="4801750"/>
            <a:ext cx="3965737" cy="156837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0" name="Obdĺžnik: zaoblené rohy 9">
            <a:extLst>
              <a:ext uri="{FF2B5EF4-FFF2-40B4-BE49-F238E27FC236}">
                <a16:creationId xmlns:a16="http://schemas.microsoft.com/office/drawing/2014/main" id="{10770977-39CE-F057-37AA-A39C8B5F0DFC}"/>
              </a:ext>
            </a:extLst>
          </p:cNvPr>
          <p:cNvSpPr/>
          <p:nvPr/>
        </p:nvSpPr>
        <p:spPr>
          <a:xfrm>
            <a:off x="4272801" y="376363"/>
            <a:ext cx="7919199" cy="3787208"/>
          </a:xfrm>
          <a:prstGeom prst="roundRect">
            <a:avLst>
              <a:gd name="adj" fmla="val 9276"/>
            </a:avLst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B5C2C130-7F20-0A13-C225-67466E627A80}"/>
              </a:ext>
            </a:extLst>
          </p:cNvPr>
          <p:cNvSpPr txBox="1"/>
          <p:nvPr/>
        </p:nvSpPr>
        <p:spPr>
          <a:xfrm>
            <a:off x="4272801" y="657543"/>
            <a:ext cx="7787952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k-SK" sz="3600" b="1" dirty="0">
                <a:solidFill>
                  <a:schemeClr val="bg1"/>
                </a:solidFill>
              </a:rPr>
              <a:t>WE ARE WHERE YOUR BUSINESS IS</a:t>
            </a:r>
          </a:p>
          <a:p>
            <a:pPr algn="r"/>
            <a:endParaRPr lang="sk-SK" sz="2800" dirty="0">
              <a:solidFill>
                <a:schemeClr val="bg1"/>
              </a:solidFill>
            </a:endParaRPr>
          </a:p>
          <a:p>
            <a:pPr algn="r"/>
            <a:endParaRPr lang="sk-SK" sz="2800" dirty="0">
              <a:solidFill>
                <a:schemeClr val="bg1"/>
              </a:solidFill>
            </a:endParaRPr>
          </a:p>
          <a:p>
            <a:pPr algn="r"/>
            <a:r>
              <a:rPr lang="sk-SK" sz="2800" dirty="0">
                <a:solidFill>
                  <a:schemeClr val="bg1"/>
                </a:solidFill>
              </a:rPr>
              <a:t>GLOBAL PRESENCE </a:t>
            </a:r>
          </a:p>
          <a:p>
            <a:pPr algn="r"/>
            <a:endParaRPr lang="sk-SK" sz="2800" dirty="0">
              <a:solidFill>
                <a:schemeClr val="bg1"/>
              </a:solidFill>
            </a:endParaRPr>
          </a:p>
          <a:p>
            <a:pPr algn="r"/>
            <a:r>
              <a:rPr lang="sk-SK" sz="2800" dirty="0">
                <a:solidFill>
                  <a:schemeClr val="bg1"/>
                </a:solidFill>
              </a:rPr>
              <a:t>GLOBAL REACH</a:t>
            </a:r>
          </a:p>
          <a:p>
            <a:pPr algn="r"/>
            <a:endParaRPr lang="sk-SK" sz="2800" dirty="0">
              <a:solidFill>
                <a:schemeClr val="bg1"/>
              </a:solidFill>
            </a:endParaRPr>
          </a:p>
          <a:p>
            <a:pPr algn="r"/>
            <a:r>
              <a:rPr lang="sk-SK" sz="2800" dirty="0">
                <a:solidFill>
                  <a:schemeClr val="bg1"/>
                </a:solidFill>
              </a:rPr>
              <a:t> LOCAL EXPERTISE</a:t>
            </a:r>
          </a:p>
          <a:p>
            <a:pPr algn="r"/>
            <a:r>
              <a:rPr lang="sk-SK" sz="2800" dirty="0">
                <a:solidFill>
                  <a:schemeClr val="bg1"/>
                </a:solidFill>
              </a:rPr>
              <a:t> </a:t>
            </a:r>
            <a:br>
              <a:rPr lang="sk-SK" b="1" dirty="0"/>
            </a:br>
            <a:r>
              <a:rPr lang="sk-SK" b="1" dirty="0"/>
              <a:t>	</a:t>
            </a:r>
            <a:endParaRPr lang="sk-SK" dirty="0"/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" name="3D model 2" descr="The Earth">
                <a:extLst>
                  <a:ext uri="{FF2B5EF4-FFF2-40B4-BE49-F238E27FC236}">
                    <a16:creationId xmlns:a16="http://schemas.microsoft.com/office/drawing/2014/main" id="{972DD5D0-9344-2ABE-F492-DC765D83447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373610909"/>
                  </p:ext>
                </p:extLst>
              </p:nvPr>
            </p:nvGraphicFramePr>
            <p:xfrm>
              <a:off x="472502" y="809872"/>
              <a:ext cx="5219205" cy="5238253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5219205" cy="5238253"/>
                    </a:xfrm>
                    <a:prstGeom prst="rect">
                      <a:avLst/>
                    </a:prstGeom>
                  </am3d:spPr>
                  <am3d:camera>
                    <am3d:pos x="0" y="0" z="80516301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920067" d="1000000"/>
                    <am3d:preTrans dx="19744" dy="-17995985" dz="103"/>
                    <am3d:scale>
                      <am3d:sx n="1000000" d="1000000"/>
                      <am3d:sy n="1000000" d="1000000"/>
                      <am3d:sz n="1000000" d="1000000"/>
                    </am3d:scale>
                    <am3d:rot ax="5503083" ay="288247" az="6581614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944790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" name="3D model 2" descr="The Earth">
                <a:extLst>
                  <a:ext uri="{FF2B5EF4-FFF2-40B4-BE49-F238E27FC236}">
                    <a16:creationId xmlns:a16="http://schemas.microsoft.com/office/drawing/2014/main" id="{972DD5D0-9344-2ABE-F492-DC765D83447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2502" y="809872"/>
                <a:ext cx="5219205" cy="5238253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451725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9C65D5-6E27-CCD1-C230-1D23E5C763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>
            <a:extLst>
              <a:ext uri="{FF2B5EF4-FFF2-40B4-BE49-F238E27FC236}">
                <a16:creationId xmlns:a16="http://schemas.microsoft.com/office/drawing/2014/main" id="{546B5AB2-A128-0BC1-4427-5F93751B25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48" b="17062"/>
          <a:stretch>
            <a:fillRect/>
          </a:stretch>
        </p:blipFill>
        <p:spPr>
          <a:xfrm>
            <a:off x="0" y="0"/>
            <a:ext cx="12862560" cy="6858000"/>
          </a:xfrm>
          <a:prstGeom prst="rect">
            <a:avLst/>
          </a:prstGeom>
        </p:spPr>
      </p:pic>
      <p:sp>
        <p:nvSpPr>
          <p:cNvPr id="6" name="Obdĺžnik 5">
            <a:extLst>
              <a:ext uri="{FF2B5EF4-FFF2-40B4-BE49-F238E27FC236}">
                <a16:creationId xmlns:a16="http://schemas.microsoft.com/office/drawing/2014/main" id="{35AEC741-42E7-16C4-F703-04E8AF62C8D3}"/>
              </a:ext>
            </a:extLst>
          </p:cNvPr>
          <p:cNvSpPr/>
          <p:nvPr/>
        </p:nvSpPr>
        <p:spPr>
          <a:xfrm>
            <a:off x="0" y="0"/>
            <a:ext cx="1286256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0">
                <a:schemeClr val="bg1">
                  <a:alpha val="53000"/>
                </a:schemeClr>
              </a:gs>
              <a:gs pos="100000">
                <a:schemeClr val="tx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489EADDC-93A6-8A67-1BEC-3EF5154118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84" b="30168"/>
          <a:stretch>
            <a:fillRect/>
          </a:stretch>
        </p:blipFill>
        <p:spPr>
          <a:xfrm>
            <a:off x="472503" y="5299788"/>
            <a:ext cx="3064466" cy="121193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10" name="Obdĺžnik: zaoblené rohy 9">
            <a:extLst>
              <a:ext uri="{FF2B5EF4-FFF2-40B4-BE49-F238E27FC236}">
                <a16:creationId xmlns:a16="http://schemas.microsoft.com/office/drawing/2014/main" id="{D6E1D988-9064-960A-0E45-5D778D08F78E}"/>
              </a:ext>
            </a:extLst>
          </p:cNvPr>
          <p:cNvSpPr/>
          <p:nvPr/>
        </p:nvSpPr>
        <p:spPr>
          <a:xfrm>
            <a:off x="211460" y="451615"/>
            <a:ext cx="7919199" cy="2832761"/>
          </a:xfrm>
          <a:prstGeom prst="roundRect">
            <a:avLst>
              <a:gd name="adj" fmla="val 9276"/>
            </a:avLst>
          </a:pr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sk-SK"/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98805AD8-96FE-478A-639F-B763C22E93C8}"/>
              </a:ext>
            </a:extLst>
          </p:cNvPr>
          <p:cNvSpPr txBox="1"/>
          <p:nvPr/>
        </p:nvSpPr>
        <p:spPr>
          <a:xfrm>
            <a:off x="211460" y="732795"/>
            <a:ext cx="7787952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b="1" dirty="0">
                <a:solidFill>
                  <a:schemeClr val="bg1"/>
                </a:solidFill>
              </a:rPr>
              <a:t>OUR STRATEGIC OFFICES ACROSS THREE CONTINENTS ENSURE RAPID RESPONSE AND DEEP KNOWLEDGE OF LOCAL MARKETS:</a:t>
            </a:r>
            <a:endParaRPr lang="sk-SK" sz="3600" dirty="0">
              <a:solidFill>
                <a:schemeClr val="bg1"/>
              </a:solidFill>
            </a:endParaRPr>
          </a:p>
          <a:p>
            <a:r>
              <a:rPr lang="sk-SK" sz="2800" dirty="0">
                <a:solidFill>
                  <a:schemeClr val="bg1"/>
                </a:solidFill>
              </a:rPr>
              <a:t> </a:t>
            </a:r>
            <a:br>
              <a:rPr lang="sk-SK" b="1" dirty="0"/>
            </a:br>
            <a:r>
              <a:rPr lang="sk-SK" b="1" dirty="0"/>
              <a:t>	</a:t>
            </a:r>
            <a:endParaRPr lang="sk-SK" dirty="0"/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" name="3D model 2" descr="The Earth">
                <a:extLst>
                  <a:ext uri="{FF2B5EF4-FFF2-40B4-BE49-F238E27FC236}">
                    <a16:creationId xmlns:a16="http://schemas.microsoft.com/office/drawing/2014/main" id="{D5EB3529-B8FF-F0F2-4BFB-72FE23FCDEC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805329902"/>
                  </p:ext>
                </p:extLst>
              </p:nvPr>
            </p:nvGraphicFramePr>
            <p:xfrm>
              <a:off x="7520473" y="1742421"/>
              <a:ext cx="4921733" cy="4992804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4921733" cy="4992804"/>
                    </a:xfrm>
                    <a:prstGeom prst="rect">
                      <a:avLst/>
                    </a:prstGeom>
                  </am3d:spPr>
                  <am3d:camera>
                    <am3d:pos x="0" y="0" z="80516301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920067" d="1000000"/>
                    <am3d:preTrans dx="19744" dy="-17995985" dz="103"/>
                    <am3d:scale>
                      <am3d:sx n="1000000" d="1000000"/>
                      <am3d:sy n="1000000" d="1000000"/>
                      <am3d:sz n="1000000" d="1000000"/>
                    </am3d:scale>
                    <am3d:rot ax="7930354" ay="2140127" az="8833780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8812921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" name="3D model 2" descr="The Earth">
                <a:extLst>
                  <a:ext uri="{FF2B5EF4-FFF2-40B4-BE49-F238E27FC236}">
                    <a16:creationId xmlns:a16="http://schemas.microsoft.com/office/drawing/2014/main" id="{D5EB3529-B8FF-F0F2-4BFB-72FE23FCDEC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520473" y="1742421"/>
                <a:ext cx="4921733" cy="4992804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776643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634C2E-6041-1900-ECA8-F6FDE6EF0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>
            <a:extLst>
              <a:ext uri="{FF2B5EF4-FFF2-40B4-BE49-F238E27FC236}">
                <a16:creationId xmlns:a16="http://schemas.microsoft.com/office/drawing/2014/main" id="{B811EB3F-1F85-5DBE-1555-402E19A75D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48" b="17062"/>
          <a:stretch>
            <a:fillRect/>
          </a:stretch>
        </p:blipFill>
        <p:spPr>
          <a:xfrm>
            <a:off x="0" y="0"/>
            <a:ext cx="12862560" cy="6858000"/>
          </a:xfrm>
          <a:prstGeom prst="rect">
            <a:avLst/>
          </a:prstGeom>
        </p:spPr>
      </p:pic>
      <p:sp>
        <p:nvSpPr>
          <p:cNvPr id="6" name="Obdĺžnik 5">
            <a:extLst>
              <a:ext uri="{FF2B5EF4-FFF2-40B4-BE49-F238E27FC236}">
                <a16:creationId xmlns:a16="http://schemas.microsoft.com/office/drawing/2014/main" id="{15CEA1C3-42EB-622A-FAC5-07E4A7DC1CB1}"/>
              </a:ext>
            </a:extLst>
          </p:cNvPr>
          <p:cNvSpPr/>
          <p:nvPr/>
        </p:nvSpPr>
        <p:spPr>
          <a:xfrm>
            <a:off x="32502" y="0"/>
            <a:ext cx="1286256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0">
                <a:schemeClr val="bg1">
                  <a:alpha val="53000"/>
                </a:schemeClr>
              </a:gs>
              <a:gs pos="100000">
                <a:schemeClr val="tx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0F61594F-2838-0EE7-7C42-14132FC7C1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84" b="30168"/>
          <a:stretch>
            <a:fillRect/>
          </a:stretch>
        </p:blipFill>
        <p:spPr>
          <a:xfrm>
            <a:off x="9127534" y="126063"/>
            <a:ext cx="3064466" cy="121193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" name="3D model 2" descr="The Earth">
                <a:extLst>
                  <a:ext uri="{FF2B5EF4-FFF2-40B4-BE49-F238E27FC236}">
                    <a16:creationId xmlns:a16="http://schemas.microsoft.com/office/drawing/2014/main" id="{F3E14D26-4B84-07B3-F2A0-10B45C1A64FF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748662406"/>
                  </p:ext>
                </p:extLst>
              </p:nvPr>
            </p:nvGraphicFramePr>
            <p:xfrm>
              <a:off x="-3366813" y="-3537622"/>
              <a:ext cx="12862559" cy="12961885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12862559" cy="12961885"/>
                    </a:xfrm>
                    <a:prstGeom prst="rect">
                      <a:avLst/>
                    </a:prstGeom>
                  </am3d:spPr>
                  <am3d:camera>
                    <am3d:pos x="0" y="0" z="80516301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920067" d="1000000"/>
                    <am3d:preTrans dx="19744" dy="-17995985" dz="103"/>
                    <am3d:scale>
                      <am3d:sx n="1000000" d="1000000"/>
                      <am3d:sy n="1000000" d="1000000"/>
                      <am3d:sz n="1000000" d="1000000"/>
                    </am3d:scale>
                    <am3d:rot ax="4116516" ay="2281138" az="3452529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2313364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" name="3D model 2" descr="The Earth">
                <a:extLst>
                  <a:ext uri="{FF2B5EF4-FFF2-40B4-BE49-F238E27FC236}">
                    <a16:creationId xmlns:a16="http://schemas.microsoft.com/office/drawing/2014/main" id="{F3E14D26-4B84-07B3-F2A0-10B45C1A64F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3366813" y="-3537622"/>
                <a:ext cx="12862559" cy="12961885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Obdĺžnik: zaoblené rohy 9">
            <a:extLst>
              <a:ext uri="{FF2B5EF4-FFF2-40B4-BE49-F238E27FC236}">
                <a16:creationId xmlns:a16="http://schemas.microsoft.com/office/drawing/2014/main" id="{67D4C8C2-A8F7-FCAC-EA21-657714E4ED84}"/>
              </a:ext>
            </a:extLst>
          </p:cNvPr>
          <p:cNvSpPr/>
          <p:nvPr/>
        </p:nvSpPr>
        <p:spPr>
          <a:xfrm>
            <a:off x="5774827" y="1608611"/>
            <a:ext cx="6313714" cy="2011667"/>
          </a:xfrm>
          <a:prstGeom prst="roundRect">
            <a:avLst>
              <a:gd name="adj" fmla="val 9276"/>
            </a:avLst>
          </a:pr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sk-SK"/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60495AC8-0397-2737-B677-2F256216ABB4}"/>
              </a:ext>
            </a:extLst>
          </p:cNvPr>
          <p:cNvSpPr txBox="1"/>
          <p:nvPr/>
        </p:nvSpPr>
        <p:spPr>
          <a:xfrm>
            <a:off x="4371546" y="1727604"/>
            <a:ext cx="7787952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k-SK" sz="4000" b="1" dirty="0">
                <a:solidFill>
                  <a:schemeClr val="bg1"/>
                </a:solidFill>
              </a:rPr>
              <a:t>EUROPE: NITRA, SLOVAKIA </a:t>
            </a:r>
          </a:p>
          <a:p>
            <a:pPr algn="r"/>
            <a:endParaRPr lang="sk-SK" b="1" dirty="0">
              <a:solidFill>
                <a:schemeClr val="bg1"/>
              </a:solidFill>
            </a:endParaRPr>
          </a:p>
          <a:p>
            <a:pPr algn="r"/>
            <a:r>
              <a:rPr lang="sk-SK" sz="2400" b="1" dirty="0">
                <a:solidFill>
                  <a:schemeClr val="bg1"/>
                </a:solidFill>
              </a:rPr>
              <a:t>HEADQUARTERS AND </a:t>
            </a:r>
          </a:p>
          <a:p>
            <a:pPr algn="r"/>
            <a:r>
              <a:rPr lang="sk-SK" sz="2400" b="1" dirty="0">
                <a:solidFill>
                  <a:schemeClr val="bg1"/>
                </a:solidFill>
              </a:rPr>
              <a:t>TECHNICAL INFRASTRUCTURE</a:t>
            </a:r>
            <a:endParaRPr lang="sk-SK" sz="2400" dirty="0"/>
          </a:p>
          <a:p>
            <a:r>
              <a:rPr lang="sk-SK" sz="2800" dirty="0">
                <a:solidFill>
                  <a:schemeClr val="bg1"/>
                </a:solidFill>
              </a:rPr>
              <a:t> </a:t>
            </a:r>
            <a:br>
              <a:rPr lang="sk-SK" b="1" dirty="0"/>
            </a:br>
            <a:r>
              <a:rPr lang="sk-SK" b="1" dirty="0"/>
              <a:t>	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5060156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CDBC72-D15A-6EC3-DE5F-D12301452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>
            <a:extLst>
              <a:ext uri="{FF2B5EF4-FFF2-40B4-BE49-F238E27FC236}">
                <a16:creationId xmlns:a16="http://schemas.microsoft.com/office/drawing/2014/main" id="{C28C2353-23BF-9E5E-7DFA-D4E24B148E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48" b="17062"/>
          <a:stretch>
            <a:fillRect/>
          </a:stretch>
        </p:blipFill>
        <p:spPr>
          <a:xfrm>
            <a:off x="0" y="0"/>
            <a:ext cx="12862560" cy="6858000"/>
          </a:xfrm>
          <a:prstGeom prst="rect">
            <a:avLst/>
          </a:prstGeom>
        </p:spPr>
      </p:pic>
      <p:sp>
        <p:nvSpPr>
          <p:cNvPr id="6" name="Obdĺžnik 5">
            <a:extLst>
              <a:ext uri="{FF2B5EF4-FFF2-40B4-BE49-F238E27FC236}">
                <a16:creationId xmlns:a16="http://schemas.microsoft.com/office/drawing/2014/main" id="{DFFE616F-07C9-0B25-8C41-CBEA92FBC96A}"/>
              </a:ext>
            </a:extLst>
          </p:cNvPr>
          <p:cNvSpPr/>
          <p:nvPr/>
        </p:nvSpPr>
        <p:spPr>
          <a:xfrm>
            <a:off x="0" y="0"/>
            <a:ext cx="1286256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0">
                <a:schemeClr val="bg1">
                  <a:alpha val="53000"/>
                </a:schemeClr>
              </a:gs>
              <a:gs pos="100000">
                <a:schemeClr val="tx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FC20A36B-ABBF-2647-EA20-ED31486F25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84" b="30168"/>
          <a:stretch>
            <a:fillRect/>
          </a:stretch>
        </p:blipFill>
        <p:spPr>
          <a:xfrm>
            <a:off x="8636122" y="5218727"/>
            <a:ext cx="3064466" cy="121193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" name="3D model 2" descr="The Earth">
                <a:extLst>
                  <a:ext uri="{FF2B5EF4-FFF2-40B4-BE49-F238E27FC236}">
                    <a16:creationId xmlns:a16="http://schemas.microsoft.com/office/drawing/2014/main" id="{7B8F0DD0-9E7F-EA2B-7BD7-C99D2408B219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711288779"/>
                  </p:ext>
                </p:extLst>
              </p:nvPr>
            </p:nvGraphicFramePr>
            <p:xfrm>
              <a:off x="-8005824" y="-5054525"/>
              <a:ext cx="16809690" cy="17120023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16809690" cy="17120023"/>
                    </a:xfrm>
                    <a:prstGeom prst="rect">
                      <a:avLst/>
                    </a:prstGeom>
                  </am3d:spPr>
                  <am3d:camera>
                    <am3d:pos x="0" y="0" z="80516301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920067" d="1000000"/>
                    <am3d:preTrans dx="19744" dy="-17995985" dz="103"/>
                    <am3d:scale>
                      <am3d:sx n="1000000" d="1000000"/>
                      <am3d:sy n="1000000" d="1000000"/>
                      <am3d:sz n="1000000" d="1000000"/>
                    </am3d:scale>
                    <am3d:rot ax="9266429" ay="192334" az="10707999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30464433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" name="3D model 2" descr="The Earth">
                <a:extLst>
                  <a:ext uri="{FF2B5EF4-FFF2-40B4-BE49-F238E27FC236}">
                    <a16:creationId xmlns:a16="http://schemas.microsoft.com/office/drawing/2014/main" id="{7B8F0DD0-9E7F-EA2B-7BD7-C99D2408B219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8005824" y="-5054525"/>
                <a:ext cx="16809690" cy="17120023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Obdĺžnik: zaoblené rohy 9">
            <a:extLst>
              <a:ext uri="{FF2B5EF4-FFF2-40B4-BE49-F238E27FC236}">
                <a16:creationId xmlns:a16="http://schemas.microsoft.com/office/drawing/2014/main" id="{E513FFBE-CA72-C807-14EE-D94852160A08}"/>
              </a:ext>
            </a:extLst>
          </p:cNvPr>
          <p:cNvSpPr/>
          <p:nvPr/>
        </p:nvSpPr>
        <p:spPr>
          <a:xfrm>
            <a:off x="5479265" y="1493820"/>
            <a:ext cx="6313714" cy="2011667"/>
          </a:xfrm>
          <a:prstGeom prst="roundRect">
            <a:avLst>
              <a:gd name="adj" fmla="val 9276"/>
            </a:avLst>
          </a:pr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sk-SK"/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92A0E721-BBC0-825C-2026-43521DA1862A}"/>
              </a:ext>
            </a:extLst>
          </p:cNvPr>
          <p:cNvSpPr txBox="1"/>
          <p:nvPr/>
        </p:nvSpPr>
        <p:spPr>
          <a:xfrm>
            <a:off x="3988638" y="2203476"/>
            <a:ext cx="778795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k-SK" sz="4000" b="1" dirty="0">
                <a:solidFill>
                  <a:schemeClr val="bg1"/>
                </a:solidFill>
              </a:rPr>
              <a:t>USA: </a:t>
            </a:r>
            <a:r>
              <a:rPr lang="sk-SK" sz="4000" b="1" dirty="0" err="1">
                <a:solidFill>
                  <a:schemeClr val="bg1"/>
                </a:solidFill>
              </a:rPr>
              <a:t>Jacksonville</a:t>
            </a:r>
            <a:r>
              <a:rPr lang="sk-SK" sz="4000" b="1" dirty="0">
                <a:solidFill>
                  <a:schemeClr val="bg1"/>
                </a:solidFill>
              </a:rPr>
              <a:t>, Florida</a:t>
            </a:r>
            <a:r>
              <a:rPr lang="sk-SK" sz="4000" b="1" strike="sngStrike" dirty="0">
                <a:solidFill>
                  <a:schemeClr val="bg1"/>
                </a:solidFill>
              </a:rPr>
              <a:t> </a:t>
            </a:r>
            <a:endParaRPr lang="sk-SK" sz="4000" b="1" dirty="0">
              <a:solidFill>
                <a:schemeClr val="bg1"/>
              </a:solidFill>
            </a:endParaRPr>
          </a:p>
          <a:p>
            <a:r>
              <a:rPr lang="sk-SK" sz="4000" dirty="0">
                <a:solidFill>
                  <a:schemeClr val="bg1"/>
                </a:solidFill>
              </a:rPr>
              <a:t> </a:t>
            </a:r>
            <a:br>
              <a:rPr lang="sk-SK" b="1" dirty="0"/>
            </a:br>
            <a:r>
              <a:rPr lang="sk-SK" b="1" dirty="0"/>
              <a:t>	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6152628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815171-0B81-DC8A-90D5-59D96F675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>
            <a:extLst>
              <a:ext uri="{FF2B5EF4-FFF2-40B4-BE49-F238E27FC236}">
                <a16:creationId xmlns:a16="http://schemas.microsoft.com/office/drawing/2014/main" id="{09B57F3C-4D9A-E680-E203-871DE8EC58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48" b="17062"/>
          <a:stretch>
            <a:fillRect/>
          </a:stretch>
        </p:blipFill>
        <p:spPr>
          <a:xfrm>
            <a:off x="0" y="0"/>
            <a:ext cx="12862560" cy="6858000"/>
          </a:xfrm>
          <a:prstGeom prst="rect">
            <a:avLst/>
          </a:prstGeom>
        </p:spPr>
      </p:pic>
      <p:sp>
        <p:nvSpPr>
          <p:cNvPr id="6" name="Obdĺžnik 5">
            <a:extLst>
              <a:ext uri="{FF2B5EF4-FFF2-40B4-BE49-F238E27FC236}">
                <a16:creationId xmlns:a16="http://schemas.microsoft.com/office/drawing/2014/main" id="{0CB9A6B8-DE07-3B42-C314-C38FCCAA264C}"/>
              </a:ext>
            </a:extLst>
          </p:cNvPr>
          <p:cNvSpPr/>
          <p:nvPr/>
        </p:nvSpPr>
        <p:spPr>
          <a:xfrm>
            <a:off x="0" y="0"/>
            <a:ext cx="12862560" cy="685800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0">
                <a:schemeClr val="bg1">
                  <a:alpha val="53000"/>
                </a:schemeClr>
              </a:gs>
              <a:gs pos="100000">
                <a:schemeClr val="tx1"/>
              </a:gs>
              <a:gs pos="100000">
                <a:schemeClr val="tx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8" name="Obrázok 7">
            <a:extLst>
              <a:ext uri="{FF2B5EF4-FFF2-40B4-BE49-F238E27FC236}">
                <a16:creationId xmlns:a16="http://schemas.microsoft.com/office/drawing/2014/main" id="{3C8E5615-ED7D-292D-0B5D-A23314D505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84" b="30168"/>
          <a:stretch>
            <a:fillRect/>
          </a:stretch>
        </p:blipFill>
        <p:spPr>
          <a:xfrm>
            <a:off x="202606" y="148839"/>
            <a:ext cx="3064466" cy="121193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3" name="3D model 2" descr="The Earth">
                <a:extLst>
                  <a:ext uri="{FF2B5EF4-FFF2-40B4-BE49-F238E27FC236}">
                    <a16:creationId xmlns:a16="http://schemas.microsoft.com/office/drawing/2014/main" id="{798C3BD8-365E-F5E5-AC8D-852056912D1D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320650326"/>
                  </p:ext>
                </p:extLst>
              </p:nvPr>
            </p:nvGraphicFramePr>
            <p:xfrm>
              <a:off x="3469876" y="-3916346"/>
              <a:ext cx="12862163" cy="13110815"/>
            </p:xfrm>
            <a:graphic>
              <a:graphicData uri="http://schemas.microsoft.com/office/drawing/2017/model3d">
                <am3d:model3d r:embed="rId4">
                  <am3d:spPr>
                    <a:xfrm>
                      <a:off x="0" y="0"/>
                      <a:ext cx="12862163" cy="13110815"/>
                    </a:xfrm>
                    <a:prstGeom prst="rect">
                      <a:avLst/>
                    </a:prstGeom>
                  </am3d:spPr>
                  <am3d:camera>
                    <am3d:pos x="0" y="0" z="80516301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4920067" d="1000000"/>
                    <am3d:preTrans dx="19744" dy="-17995985" dz="103"/>
                    <am3d:scale>
                      <am3d:sx n="1000000" d="1000000"/>
                      <am3d:sy n="1000000" d="1000000"/>
                      <am3d:sz n="1000000" d="1000000"/>
                    </am3d:scale>
                    <am3d:rot ax="1933469" ay="-2100873" az="-1193105"/>
                    <am3d:postTrans dx="0" dy="0" dz="0"/>
                  </am3d:trans>
                  <am3d:raster rName="Office3DRenderer" rVer="16.0.8326">
                    <am3d:blip r:embed="rId5"/>
                  </am3d:raster>
                  <am3d:objViewport viewportSz="2314737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3" name="3D model 2" descr="The Earth">
                <a:extLst>
                  <a:ext uri="{FF2B5EF4-FFF2-40B4-BE49-F238E27FC236}">
                    <a16:creationId xmlns:a16="http://schemas.microsoft.com/office/drawing/2014/main" id="{798C3BD8-365E-F5E5-AC8D-852056912D1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469876" y="-3916346"/>
                <a:ext cx="12862163" cy="13110815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Obdĺžnik: zaoblené rohy 9">
            <a:extLst>
              <a:ext uri="{FF2B5EF4-FFF2-40B4-BE49-F238E27FC236}">
                <a16:creationId xmlns:a16="http://schemas.microsoft.com/office/drawing/2014/main" id="{36ACA502-0723-2013-E6E0-5504FC1D5F0A}"/>
              </a:ext>
            </a:extLst>
          </p:cNvPr>
          <p:cNvSpPr/>
          <p:nvPr/>
        </p:nvSpPr>
        <p:spPr>
          <a:xfrm>
            <a:off x="110215" y="2006372"/>
            <a:ext cx="6313714" cy="2011667"/>
          </a:xfrm>
          <a:prstGeom prst="roundRect">
            <a:avLst>
              <a:gd name="adj" fmla="val 9276"/>
            </a:avLst>
          </a:prstGeom>
          <a:solidFill>
            <a:schemeClr val="tx1"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sk-SK"/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4D7C30DB-F753-784B-54E0-6E3D41B50C2C}"/>
              </a:ext>
            </a:extLst>
          </p:cNvPr>
          <p:cNvSpPr txBox="1"/>
          <p:nvPr/>
        </p:nvSpPr>
        <p:spPr>
          <a:xfrm>
            <a:off x="-2333050" y="2639062"/>
            <a:ext cx="778795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k-SK" sz="4000" b="1" dirty="0" err="1">
                <a:solidFill>
                  <a:schemeClr val="bg1"/>
                </a:solidFill>
              </a:rPr>
              <a:t>China</a:t>
            </a:r>
            <a:r>
              <a:rPr lang="sk-SK" sz="4000" b="1" dirty="0">
                <a:solidFill>
                  <a:schemeClr val="bg1"/>
                </a:solidFill>
              </a:rPr>
              <a:t>: </a:t>
            </a:r>
            <a:r>
              <a:rPr lang="sk-SK" sz="4000" b="1" dirty="0" err="1">
                <a:solidFill>
                  <a:schemeClr val="bg1"/>
                </a:solidFill>
              </a:rPr>
              <a:t>Hong</a:t>
            </a:r>
            <a:r>
              <a:rPr lang="sk-SK" sz="4000" b="1" dirty="0">
                <a:solidFill>
                  <a:schemeClr val="bg1"/>
                </a:solidFill>
              </a:rPr>
              <a:t> </a:t>
            </a:r>
            <a:r>
              <a:rPr lang="sk-SK" sz="4000" b="1" dirty="0" err="1">
                <a:solidFill>
                  <a:schemeClr val="bg1"/>
                </a:solidFill>
              </a:rPr>
              <a:t>Kong</a:t>
            </a:r>
            <a:r>
              <a:rPr lang="sk-SK" sz="4000" b="1" dirty="0">
                <a:solidFill>
                  <a:schemeClr val="bg1"/>
                </a:solidFill>
              </a:rPr>
              <a:t> </a:t>
            </a:r>
            <a:r>
              <a:rPr lang="sk-SK" sz="4000" dirty="0">
                <a:solidFill>
                  <a:schemeClr val="bg1"/>
                </a:solidFill>
              </a:rPr>
              <a:t> </a:t>
            </a:r>
            <a:br>
              <a:rPr lang="sk-SK" b="1" dirty="0"/>
            </a:br>
            <a:r>
              <a:rPr lang="sk-SK" b="1" dirty="0"/>
              <a:t>	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2079077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AF3FED-0047-DC94-3723-2125C0156B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Obdĺžnik 79">
            <a:extLst>
              <a:ext uri="{FF2B5EF4-FFF2-40B4-BE49-F238E27FC236}">
                <a16:creationId xmlns:a16="http://schemas.microsoft.com/office/drawing/2014/main" id="{11F75972-5E0C-35A3-3D5F-B886C24C2B3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" name="Obdĺžnik: zaoblené rohy 1">
            <a:extLst>
              <a:ext uri="{FF2B5EF4-FFF2-40B4-BE49-F238E27FC236}">
                <a16:creationId xmlns:a16="http://schemas.microsoft.com/office/drawing/2014/main" id="{E2DFEB0A-4B00-D89B-CC28-F8BF1D88A15C}"/>
              </a:ext>
            </a:extLst>
          </p:cNvPr>
          <p:cNvSpPr/>
          <p:nvPr/>
        </p:nvSpPr>
        <p:spPr>
          <a:xfrm>
            <a:off x="5600699" y="3582640"/>
            <a:ext cx="1122179" cy="987137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51000">
                <a:schemeClr val="bg1"/>
              </a:gs>
              <a:gs pos="100000">
                <a:schemeClr val="tx1"/>
              </a:gs>
              <a:gs pos="91000">
                <a:schemeClr val="tx1"/>
              </a:gs>
            </a:gsLst>
            <a:lin ang="2400000" scaled="0"/>
          </a:gradFill>
          <a:ln>
            <a:noFill/>
          </a:ln>
          <a:effectLst>
            <a:outerShdw blurRad="889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grpSp>
        <p:nvGrpSpPr>
          <p:cNvPr id="16" name="Skupina 15">
            <a:extLst>
              <a:ext uri="{FF2B5EF4-FFF2-40B4-BE49-F238E27FC236}">
                <a16:creationId xmlns:a16="http://schemas.microsoft.com/office/drawing/2014/main" id="{D5A6812E-171D-8C6A-01AD-C0E1A4B49496}"/>
              </a:ext>
            </a:extLst>
          </p:cNvPr>
          <p:cNvGrpSpPr/>
          <p:nvPr/>
        </p:nvGrpSpPr>
        <p:grpSpPr>
          <a:xfrm rot="9925876">
            <a:off x="4590416" y="2539832"/>
            <a:ext cx="3029197" cy="3021243"/>
            <a:chOff x="883661" y="2123333"/>
            <a:chExt cx="2344882" cy="2344882"/>
          </a:xfrm>
        </p:grpSpPr>
        <p:pic>
          <p:nvPicPr>
            <p:cNvPr id="4" name="Grafický objekt 3" descr="Jedno ozubené koliesko výplň plnou farbou">
              <a:extLst>
                <a:ext uri="{FF2B5EF4-FFF2-40B4-BE49-F238E27FC236}">
                  <a16:creationId xmlns:a16="http://schemas.microsoft.com/office/drawing/2014/main" id="{3E2A0156-32DE-66F5-B83A-6A98AD8ABB4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883661" y="2123333"/>
              <a:ext cx="2344882" cy="2344882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  <p:sp>
          <p:nvSpPr>
            <p:cNvPr id="15" name="Vývojový diagram: spojnica 14">
              <a:extLst>
                <a:ext uri="{FF2B5EF4-FFF2-40B4-BE49-F238E27FC236}">
                  <a16:creationId xmlns:a16="http://schemas.microsoft.com/office/drawing/2014/main" id="{C8251712-F632-A052-4406-7D51333A3328}"/>
                </a:ext>
              </a:extLst>
            </p:cNvPr>
            <p:cNvSpPr/>
            <p:nvPr/>
          </p:nvSpPr>
          <p:spPr>
            <a:xfrm>
              <a:off x="1516102" y="2750208"/>
              <a:ext cx="1080000" cy="1080000"/>
            </a:xfrm>
            <a:prstGeom prst="flowChartConnector">
              <a:avLst/>
            </a:prstGeom>
            <a:gradFill flip="none" rotWithShape="1">
              <a:gsLst>
                <a:gs pos="9800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  <a:ln w="38100"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</p:grpSp>
      <p:grpSp>
        <p:nvGrpSpPr>
          <p:cNvPr id="24" name="Skupina 23">
            <a:extLst>
              <a:ext uri="{FF2B5EF4-FFF2-40B4-BE49-F238E27FC236}">
                <a16:creationId xmlns:a16="http://schemas.microsoft.com/office/drawing/2014/main" id="{5321937D-AB51-3716-3261-366328E07033}"/>
              </a:ext>
            </a:extLst>
          </p:cNvPr>
          <p:cNvGrpSpPr/>
          <p:nvPr/>
        </p:nvGrpSpPr>
        <p:grpSpPr>
          <a:xfrm>
            <a:off x="-118707" y="-3295342"/>
            <a:ext cx="3036939" cy="2430604"/>
            <a:chOff x="1878761" y="562094"/>
            <a:chExt cx="2721562" cy="2187983"/>
          </a:xfrm>
        </p:grpSpPr>
        <p:grpSp>
          <p:nvGrpSpPr>
            <p:cNvPr id="20" name="Skupina 19">
              <a:extLst>
                <a:ext uri="{FF2B5EF4-FFF2-40B4-BE49-F238E27FC236}">
                  <a16:creationId xmlns:a16="http://schemas.microsoft.com/office/drawing/2014/main" id="{A7AA7986-8FC4-C198-73DC-BE21729F858C}"/>
                </a:ext>
              </a:extLst>
            </p:cNvPr>
            <p:cNvGrpSpPr/>
            <p:nvPr/>
          </p:nvGrpSpPr>
          <p:grpSpPr>
            <a:xfrm>
              <a:off x="2024986" y="562094"/>
              <a:ext cx="2429123" cy="2187983"/>
              <a:chOff x="1836751" y="1105231"/>
              <a:chExt cx="1701579" cy="1464415"/>
            </a:xfrm>
          </p:grpSpPr>
          <p:sp>
            <p:nvSpPr>
              <p:cNvPr id="17" name="Šesťuholník 16">
                <a:extLst>
                  <a:ext uri="{FF2B5EF4-FFF2-40B4-BE49-F238E27FC236}">
                    <a16:creationId xmlns:a16="http://schemas.microsoft.com/office/drawing/2014/main" id="{E9073900-C8A0-FEC9-66D4-59770ED3CA26}"/>
                  </a:ext>
                </a:extLst>
              </p:cNvPr>
              <p:cNvSpPr/>
              <p:nvPr/>
            </p:nvSpPr>
            <p:spPr>
              <a:xfrm>
                <a:off x="1836751" y="1105231"/>
                <a:ext cx="1701579" cy="1464415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  <a:softEdge rad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  <p:sp>
            <p:nvSpPr>
              <p:cNvPr id="19" name="Vývojový diagram: spojnica 18">
                <a:extLst>
                  <a:ext uri="{FF2B5EF4-FFF2-40B4-BE49-F238E27FC236}">
                    <a16:creationId xmlns:a16="http://schemas.microsoft.com/office/drawing/2014/main" id="{6B286E22-5B46-8F63-EE2E-80873286763E}"/>
                  </a:ext>
                </a:extLst>
              </p:cNvPr>
              <p:cNvSpPr/>
              <p:nvPr/>
            </p:nvSpPr>
            <p:spPr>
              <a:xfrm>
                <a:off x="2019629" y="1188719"/>
                <a:ext cx="1335819" cy="1297437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4">
                      <a:lumMod val="0"/>
                      <a:lumOff val="100000"/>
                    </a:schemeClr>
                  </a:gs>
                  <a:gs pos="35000">
                    <a:schemeClr val="accent4">
                      <a:lumMod val="0"/>
                      <a:lumOff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</p:grpSp>
        <p:pic>
          <p:nvPicPr>
            <p:cNvPr id="18" name="Grafický objekt 17" descr="Jedno ozubené koliesko výplň plnou farbou">
              <a:extLst>
                <a:ext uri="{FF2B5EF4-FFF2-40B4-BE49-F238E27FC236}">
                  <a16:creationId xmlns:a16="http://schemas.microsoft.com/office/drawing/2014/main" id="{2F1CFBE9-1DC7-AC3D-DF0C-51A85DC2245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947865" y="2055246"/>
              <a:ext cx="583351" cy="583351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  <p:sp>
          <p:nvSpPr>
            <p:cNvPr id="22" name="BlokTextu 21">
              <a:extLst>
                <a:ext uri="{FF2B5EF4-FFF2-40B4-BE49-F238E27FC236}">
                  <a16:creationId xmlns:a16="http://schemas.microsoft.com/office/drawing/2014/main" id="{0EB52BC6-1901-85C0-9EC8-C32EBE58D0EF}"/>
                </a:ext>
              </a:extLst>
            </p:cNvPr>
            <p:cNvSpPr txBox="1"/>
            <p:nvPr/>
          </p:nvSpPr>
          <p:spPr>
            <a:xfrm>
              <a:off x="2360080" y="858873"/>
              <a:ext cx="1758921" cy="554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700" b="1" dirty="0">
                  <a:solidFill>
                    <a:srgbClr val="FF6600"/>
                  </a:solidFill>
                </a:rPr>
                <a:t>PROJECT MANAGEMENT</a:t>
              </a:r>
            </a:p>
          </p:txBody>
        </p:sp>
        <p:sp>
          <p:nvSpPr>
            <p:cNvPr id="23" name="BlokTextu 22">
              <a:extLst>
                <a:ext uri="{FF2B5EF4-FFF2-40B4-BE49-F238E27FC236}">
                  <a16:creationId xmlns:a16="http://schemas.microsoft.com/office/drawing/2014/main" id="{BEA9C8D2-C5F3-449D-A84C-FFEF0BFD37BA}"/>
                </a:ext>
              </a:extLst>
            </p:cNvPr>
            <p:cNvSpPr txBox="1"/>
            <p:nvPr/>
          </p:nvSpPr>
          <p:spPr>
            <a:xfrm>
              <a:off x="1878761" y="1401535"/>
              <a:ext cx="2721562" cy="664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400" b="1" dirty="0"/>
                <a:t>Professional management </a:t>
              </a:r>
            </a:p>
            <a:p>
              <a:pPr algn="ctr"/>
              <a:r>
                <a:rPr lang="sk-SK" sz="1400" b="1" dirty="0"/>
                <a:t>from </a:t>
              </a:r>
              <a:r>
                <a:rPr lang="sk-SK" sz="1400" b="1" dirty="0" err="1"/>
                <a:t>the</a:t>
              </a:r>
              <a:r>
                <a:rPr lang="sk-SK" sz="1400" b="1" dirty="0"/>
                <a:t> </a:t>
              </a:r>
              <a:r>
                <a:rPr lang="sk-SK" sz="1400" b="1" dirty="0" err="1"/>
                <a:t>first</a:t>
              </a:r>
              <a:r>
                <a:rPr lang="sk-SK" sz="1400" b="1" dirty="0"/>
                <a:t> </a:t>
              </a:r>
              <a:r>
                <a:rPr lang="sk-SK" sz="1400" b="1" dirty="0" err="1"/>
                <a:t>sketch</a:t>
              </a:r>
              <a:r>
                <a:rPr lang="sk-SK" sz="1400" b="1" dirty="0"/>
                <a:t> </a:t>
              </a:r>
            </a:p>
            <a:p>
              <a:pPr algn="ctr"/>
              <a:r>
                <a:rPr lang="sk-SK" sz="1400" b="1" dirty="0"/>
                <a:t>to </a:t>
              </a:r>
              <a:r>
                <a:rPr lang="sk-SK" sz="1400" b="1" dirty="0" err="1"/>
                <a:t>final</a:t>
              </a:r>
              <a:r>
                <a:rPr lang="sk-SK" sz="1400" b="1" dirty="0"/>
                <a:t> </a:t>
              </a:r>
              <a:r>
                <a:rPr lang="sk-SK" sz="1400" b="1" dirty="0" err="1"/>
                <a:t>delivery</a:t>
              </a:r>
              <a:r>
                <a:rPr lang="sk-SK" sz="1400" b="1" dirty="0"/>
                <a:t>.</a:t>
              </a:r>
              <a:endParaRPr lang="sk-SK" sz="1400" dirty="0"/>
            </a:p>
          </p:txBody>
        </p:sp>
      </p:grpSp>
      <p:grpSp>
        <p:nvGrpSpPr>
          <p:cNvPr id="39" name="Skupina 38">
            <a:extLst>
              <a:ext uri="{FF2B5EF4-FFF2-40B4-BE49-F238E27FC236}">
                <a16:creationId xmlns:a16="http://schemas.microsoft.com/office/drawing/2014/main" id="{023D6C95-7DF8-FC7B-814B-4826B18010AA}"/>
              </a:ext>
            </a:extLst>
          </p:cNvPr>
          <p:cNvGrpSpPr/>
          <p:nvPr/>
        </p:nvGrpSpPr>
        <p:grpSpPr>
          <a:xfrm>
            <a:off x="-3420050" y="-684469"/>
            <a:ext cx="3036939" cy="2430604"/>
            <a:chOff x="1903679" y="562094"/>
            <a:chExt cx="2721562" cy="2187983"/>
          </a:xfrm>
        </p:grpSpPr>
        <p:grpSp>
          <p:nvGrpSpPr>
            <p:cNvPr id="40" name="Skupina 39">
              <a:extLst>
                <a:ext uri="{FF2B5EF4-FFF2-40B4-BE49-F238E27FC236}">
                  <a16:creationId xmlns:a16="http://schemas.microsoft.com/office/drawing/2014/main" id="{CA52A995-4337-8D9D-AE62-564FA8A72761}"/>
                </a:ext>
              </a:extLst>
            </p:cNvPr>
            <p:cNvGrpSpPr/>
            <p:nvPr/>
          </p:nvGrpSpPr>
          <p:grpSpPr>
            <a:xfrm>
              <a:off x="2024986" y="562094"/>
              <a:ext cx="2429123" cy="2187983"/>
              <a:chOff x="1836751" y="1105231"/>
              <a:chExt cx="1701579" cy="1464415"/>
            </a:xfrm>
          </p:grpSpPr>
          <p:sp>
            <p:nvSpPr>
              <p:cNvPr id="44" name="Šesťuholník 43">
                <a:extLst>
                  <a:ext uri="{FF2B5EF4-FFF2-40B4-BE49-F238E27FC236}">
                    <a16:creationId xmlns:a16="http://schemas.microsoft.com/office/drawing/2014/main" id="{0D76B005-48C1-68DC-69F8-0EEC3868E9B5}"/>
                  </a:ext>
                </a:extLst>
              </p:cNvPr>
              <p:cNvSpPr/>
              <p:nvPr/>
            </p:nvSpPr>
            <p:spPr>
              <a:xfrm>
                <a:off x="1836751" y="1105231"/>
                <a:ext cx="1701579" cy="1464415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  <a:softEdge rad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  <p:sp>
            <p:nvSpPr>
              <p:cNvPr id="45" name="Vývojový diagram: spojnica 44">
                <a:extLst>
                  <a:ext uri="{FF2B5EF4-FFF2-40B4-BE49-F238E27FC236}">
                    <a16:creationId xmlns:a16="http://schemas.microsoft.com/office/drawing/2014/main" id="{E1BAA2ED-FA51-4CBB-E633-FEEB3AB840DD}"/>
                  </a:ext>
                </a:extLst>
              </p:cNvPr>
              <p:cNvSpPr/>
              <p:nvPr/>
            </p:nvSpPr>
            <p:spPr>
              <a:xfrm>
                <a:off x="2019629" y="1188719"/>
                <a:ext cx="1335819" cy="1297437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4">
                      <a:lumMod val="0"/>
                      <a:lumOff val="100000"/>
                    </a:schemeClr>
                  </a:gs>
                  <a:gs pos="35000">
                    <a:schemeClr val="accent4">
                      <a:lumMod val="0"/>
                      <a:lumOff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</p:grpSp>
        <p:pic>
          <p:nvPicPr>
            <p:cNvPr id="41" name="Grafický objekt 40" descr="Jedno ozubené koliesko výplň plnou farbou">
              <a:extLst>
                <a:ext uri="{FF2B5EF4-FFF2-40B4-BE49-F238E27FC236}">
                  <a16:creationId xmlns:a16="http://schemas.microsoft.com/office/drawing/2014/main" id="{C23154E4-DCD3-BA50-6B89-B619D879400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947865" y="2055246"/>
              <a:ext cx="583351" cy="583351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  <p:sp>
          <p:nvSpPr>
            <p:cNvPr id="42" name="BlokTextu 41">
              <a:extLst>
                <a:ext uri="{FF2B5EF4-FFF2-40B4-BE49-F238E27FC236}">
                  <a16:creationId xmlns:a16="http://schemas.microsoft.com/office/drawing/2014/main" id="{EFA8E9B3-AFFB-E5C2-B785-A572F79AFEC6}"/>
                </a:ext>
              </a:extLst>
            </p:cNvPr>
            <p:cNvSpPr txBox="1"/>
            <p:nvPr/>
          </p:nvSpPr>
          <p:spPr>
            <a:xfrm>
              <a:off x="2393189" y="879509"/>
              <a:ext cx="1758921" cy="554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700" b="1" dirty="0">
                  <a:solidFill>
                    <a:srgbClr val="FF6600"/>
                  </a:solidFill>
                </a:rPr>
                <a:t>MECHANICAL ENGINEERING </a:t>
              </a:r>
            </a:p>
          </p:txBody>
        </p:sp>
        <p:sp>
          <p:nvSpPr>
            <p:cNvPr id="43" name="BlokTextu 42">
              <a:extLst>
                <a:ext uri="{FF2B5EF4-FFF2-40B4-BE49-F238E27FC236}">
                  <a16:creationId xmlns:a16="http://schemas.microsoft.com/office/drawing/2014/main" id="{E6DA9AAB-6E89-0499-E85A-DBC1BA95E0DD}"/>
                </a:ext>
              </a:extLst>
            </p:cNvPr>
            <p:cNvSpPr txBox="1"/>
            <p:nvPr/>
          </p:nvSpPr>
          <p:spPr>
            <a:xfrm>
              <a:off x="1903679" y="1412213"/>
              <a:ext cx="2721562" cy="664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400" b="1" dirty="0" err="1"/>
                <a:t>Construction</a:t>
              </a:r>
              <a:r>
                <a:rPr lang="sk-SK" sz="1400" b="1" dirty="0"/>
                <a:t> of </a:t>
              </a:r>
              <a:r>
                <a:rPr lang="sk-SK" sz="1400" b="1" dirty="0" err="1"/>
                <a:t>advanced</a:t>
              </a:r>
              <a:r>
                <a:rPr lang="sk-SK" sz="1400" b="1" dirty="0"/>
                <a:t> </a:t>
              </a:r>
              <a:r>
                <a:rPr lang="sk-SK" sz="1400" b="1" dirty="0" err="1"/>
                <a:t>conveyor</a:t>
              </a:r>
              <a:r>
                <a:rPr lang="sk-SK" sz="1400" b="1" dirty="0"/>
                <a:t> </a:t>
              </a:r>
              <a:r>
                <a:rPr lang="sk-SK" sz="1400" b="1" dirty="0" err="1"/>
                <a:t>systems</a:t>
              </a:r>
              <a:r>
                <a:rPr lang="sk-SK" sz="1400" b="1" dirty="0"/>
                <a:t> and</a:t>
              </a:r>
            </a:p>
            <a:p>
              <a:pPr algn="ctr"/>
              <a:r>
                <a:rPr lang="sk-SK" sz="1400" b="1" dirty="0"/>
                <a:t> </a:t>
              </a:r>
              <a:r>
                <a:rPr lang="sk-SK" sz="1400" b="1" dirty="0" err="1"/>
                <a:t>installation</a:t>
              </a:r>
              <a:r>
                <a:rPr lang="sk-SK" sz="1400" b="1" dirty="0"/>
                <a:t> of </a:t>
              </a:r>
              <a:r>
                <a:rPr lang="sk-SK" sz="1400" b="1" dirty="0" err="1"/>
                <a:t>robotic</a:t>
              </a:r>
              <a:r>
                <a:rPr lang="sk-SK" sz="1400" b="1" dirty="0"/>
                <a:t> </a:t>
              </a:r>
              <a:r>
                <a:rPr lang="sk-SK" sz="1400" b="1" dirty="0" err="1"/>
                <a:t>arms</a:t>
              </a:r>
              <a:r>
                <a:rPr lang="sk-SK" sz="1400" b="1" dirty="0"/>
                <a:t>.</a:t>
              </a:r>
              <a:endParaRPr lang="sk-SK" sz="1400" dirty="0"/>
            </a:p>
          </p:txBody>
        </p:sp>
      </p:grpSp>
      <p:grpSp>
        <p:nvGrpSpPr>
          <p:cNvPr id="46" name="Skupina 45">
            <a:extLst>
              <a:ext uri="{FF2B5EF4-FFF2-40B4-BE49-F238E27FC236}">
                <a16:creationId xmlns:a16="http://schemas.microsoft.com/office/drawing/2014/main" id="{BA3AF01C-C172-AE7D-070A-66D254650BA2}"/>
              </a:ext>
            </a:extLst>
          </p:cNvPr>
          <p:cNvGrpSpPr/>
          <p:nvPr/>
        </p:nvGrpSpPr>
        <p:grpSpPr>
          <a:xfrm>
            <a:off x="12575111" y="31635"/>
            <a:ext cx="3036939" cy="2430604"/>
            <a:chOff x="1911870" y="562094"/>
            <a:chExt cx="2721562" cy="2187983"/>
          </a:xfrm>
        </p:grpSpPr>
        <p:grpSp>
          <p:nvGrpSpPr>
            <p:cNvPr id="47" name="Skupina 46">
              <a:extLst>
                <a:ext uri="{FF2B5EF4-FFF2-40B4-BE49-F238E27FC236}">
                  <a16:creationId xmlns:a16="http://schemas.microsoft.com/office/drawing/2014/main" id="{C8C5AF12-A57A-4F85-8343-0F1101591A53}"/>
                </a:ext>
              </a:extLst>
            </p:cNvPr>
            <p:cNvGrpSpPr/>
            <p:nvPr/>
          </p:nvGrpSpPr>
          <p:grpSpPr>
            <a:xfrm>
              <a:off x="2024986" y="562094"/>
              <a:ext cx="2429123" cy="2187983"/>
              <a:chOff x="1836751" y="1105231"/>
              <a:chExt cx="1701579" cy="1464415"/>
            </a:xfrm>
          </p:grpSpPr>
          <p:sp>
            <p:nvSpPr>
              <p:cNvPr id="51" name="Šesťuholník 50">
                <a:extLst>
                  <a:ext uri="{FF2B5EF4-FFF2-40B4-BE49-F238E27FC236}">
                    <a16:creationId xmlns:a16="http://schemas.microsoft.com/office/drawing/2014/main" id="{44C941FE-8C01-D99C-94C5-595A1EC74BBB}"/>
                  </a:ext>
                </a:extLst>
              </p:cNvPr>
              <p:cNvSpPr/>
              <p:nvPr/>
            </p:nvSpPr>
            <p:spPr>
              <a:xfrm>
                <a:off x="1836751" y="1105231"/>
                <a:ext cx="1701579" cy="1464415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  <a:softEdge rad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  <p:sp>
            <p:nvSpPr>
              <p:cNvPr id="52" name="Vývojový diagram: spojnica 51">
                <a:extLst>
                  <a:ext uri="{FF2B5EF4-FFF2-40B4-BE49-F238E27FC236}">
                    <a16:creationId xmlns:a16="http://schemas.microsoft.com/office/drawing/2014/main" id="{88722BEF-91FC-8FEF-D3C8-9311A4F3908A}"/>
                  </a:ext>
                </a:extLst>
              </p:cNvPr>
              <p:cNvSpPr/>
              <p:nvPr/>
            </p:nvSpPr>
            <p:spPr>
              <a:xfrm>
                <a:off x="2019629" y="1188719"/>
                <a:ext cx="1335819" cy="1297437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4">
                      <a:lumMod val="0"/>
                      <a:lumOff val="100000"/>
                    </a:schemeClr>
                  </a:gs>
                  <a:gs pos="35000">
                    <a:schemeClr val="accent4">
                      <a:lumMod val="0"/>
                      <a:lumOff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</p:grpSp>
        <p:pic>
          <p:nvPicPr>
            <p:cNvPr id="48" name="Grafický objekt 47" descr="Jedno ozubené koliesko výplň plnou farbou">
              <a:extLst>
                <a:ext uri="{FF2B5EF4-FFF2-40B4-BE49-F238E27FC236}">
                  <a16:creationId xmlns:a16="http://schemas.microsoft.com/office/drawing/2014/main" id="{B0A17382-4108-8A34-5BC5-7481ABBB638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947865" y="2055246"/>
              <a:ext cx="583351" cy="583351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  <p:sp>
          <p:nvSpPr>
            <p:cNvPr id="49" name="BlokTextu 48">
              <a:extLst>
                <a:ext uri="{FF2B5EF4-FFF2-40B4-BE49-F238E27FC236}">
                  <a16:creationId xmlns:a16="http://schemas.microsoft.com/office/drawing/2014/main" id="{B7C1BD74-E1A9-2EC1-0C5C-03BB3C1614DF}"/>
                </a:ext>
              </a:extLst>
            </p:cNvPr>
            <p:cNvSpPr txBox="1"/>
            <p:nvPr/>
          </p:nvSpPr>
          <p:spPr>
            <a:xfrm>
              <a:off x="2360080" y="841696"/>
              <a:ext cx="1758921" cy="554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700" b="1" dirty="0">
                  <a:solidFill>
                    <a:srgbClr val="FF6600"/>
                  </a:solidFill>
                </a:rPr>
                <a:t>ELECTRICAL EXCELLENCE</a:t>
              </a:r>
            </a:p>
          </p:txBody>
        </p:sp>
        <p:sp>
          <p:nvSpPr>
            <p:cNvPr id="50" name="BlokTextu 49">
              <a:extLst>
                <a:ext uri="{FF2B5EF4-FFF2-40B4-BE49-F238E27FC236}">
                  <a16:creationId xmlns:a16="http://schemas.microsoft.com/office/drawing/2014/main" id="{587141A9-88F1-BA61-B2D6-BE5C77EEA078}"/>
                </a:ext>
              </a:extLst>
            </p:cNvPr>
            <p:cNvSpPr txBox="1"/>
            <p:nvPr/>
          </p:nvSpPr>
          <p:spPr>
            <a:xfrm>
              <a:off x="1911870" y="1390314"/>
              <a:ext cx="2721562" cy="664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400" b="1" dirty="0" err="1"/>
                <a:t>Complete</a:t>
              </a:r>
              <a:r>
                <a:rPr lang="sk-SK" sz="1400" b="1" dirty="0"/>
                <a:t> </a:t>
              </a:r>
              <a:r>
                <a:rPr lang="sk-SK" sz="1400" b="1" dirty="0" err="1"/>
                <a:t>electrical</a:t>
              </a:r>
              <a:endParaRPr lang="sk-SK" sz="1400" b="1" dirty="0"/>
            </a:p>
            <a:p>
              <a:pPr algn="ctr"/>
              <a:r>
                <a:rPr lang="sk-SK" sz="1400" b="1" dirty="0"/>
                <a:t> </a:t>
              </a:r>
              <a:r>
                <a:rPr lang="sk-SK" sz="1400" b="1" dirty="0" err="1"/>
                <a:t>installation</a:t>
              </a:r>
              <a:r>
                <a:rPr lang="sk-SK" sz="1400" b="1" dirty="0"/>
                <a:t> of </a:t>
              </a:r>
              <a:r>
                <a:rPr lang="sk-SK" sz="1400" b="1" dirty="0" err="1"/>
                <a:t>automated</a:t>
              </a:r>
              <a:r>
                <a:rPr lang="sk-SK" sz="1400" b="1" dirty="0"/>
                <a:t> </a:t>
              </a:r>
            </a:p>
            <a:p>
              <a:pPr algn="ctr"/>
              <a:r>
                <a:rPr lang="sk-SK" sz="1400" b="1" dirty="0" err="1"/>
                <a:t>systems</a:t>
              </a:r>
              <a:r>
                <a:rPr lang="sk-SK" sz="1400" b="1" dirty="0"/>
                <a:t> and </a:t>
              </a:r>
              <a:r>
                <a:rPr lang="sk-SK" sz="1400" b="1" dirty="0" err="1"/>
                <a:t>switchboards</a:t>
              </a:r>
              <a:r>
                <a:rPr lang="sk-SK" sz="1400" b="1" dirty="0"/>
                <a:t>.</a:t>
              </a:r>
              <a:endParaRPr lang="sk-SK" sz="1400" dirty="0"/>
            </a:p>
          </p:txBody>
        </p:sp>
      </p:grpSp>
      <p:grpSp>
        <p:nvGrpSpPr>
          <p:cNvPr id="53" name="Skupina 52">
            <a:extLst>
              <a:ext uri="{FF2B5EF4-FFF2-40B4-BE49-F238E27FC236}">
                <a16:creationId xmlns:a16="http://schemas.microsoft.com/office/drawing/2014/main" id="{BE44FA6D-6E5B-46C7-17B9-4DC35518783C}"/>
              </a:ext>
            </a:extLst>
          </p:cNvPr>
          <p:cNvGrpSpPr/>
          <p:nvPr/>
        </p:nvGrpSpPr>
        <p:grpSpPr>
          <a:xfrm>
            <a:off x="14018701" y="4338833"/>
            <a:ext cx="2710612" cy="2430604"/>
            <a:chOff x="2024986" y="562094"/>
            <a:chExt cx="2429123" cy="2187983"/>
          </a:xfrm>
        </p:grpSpPr>
        <p:grpSp>
          <p:nvGrpSpPr>
            <p:cNvPr id="54" name="Skupina 53">
              <a:extLst>
                <a:ext uri="{FF2B5EF4-FFF2-40B4-BE49-F238E27FC236}">
                  <a16:creationId xmlns:a16="http://schemas.microsoft.com/office/drawing/2014/main" id="{F609DB6B-75BF-2FEE-656B-DB995C57A484}"/>
                </a:ext>
              </a:extLst>
            </p:cNvPr>
            <p:cNvGrpSpPr/>
            <p:nvPr/>
          </p:nvGrpSpPr>
          <p:grpSpPr>
            <a:xfrm>
              <a:off x="2024986" y="562094"/>
              <a:ext cx="2429123" cy="2187983"/>
              <a:chOff x="1836751" y="1105231"/>
              <a:chExt cx="1701579" cy="1464415"/>
            </a:xfrm>
          </p:grpSpPr>
          <p:sp>
            <p:nvSpPr>
              <p:cNvPr id="58" name="Šesťuholník 57">
                <a:extLst>
                  <a:ext uri="{FF2B5EF4-FFF2-40B4-BE49-F238E27FC236}">
                    <a16:creationId xmlns:a16="http://schemas.microsoft.com/office/drawing/2014/main" id="{6E510801-9CAE-E0B3-F436-4A92515F25AB}"/>
                  </a:ext>
                </a:extLst>
              </p:cNvPr>
              <p:cNvSpPr/>
              <p:nvPr/>
            </p:nvSpPr>
            <p:spPr>
              <a:xfrm>
                <a:off x="1836751" y="1105231"/>
                <a:ext cx="1701579" cy="1464415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  <a:softEdge rad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  <p:sp>
            <p:nvSpPr>
              <p:cNvPr id="59" name="Vývojový diagram: spojnica 58">
                <a:extLst>
                  <a:ext uri="{FF2B5EF4-FFF2-40B4-BE49-F238E27FC236}">
                    <a16:creationId xmlns:a16="http://schemas.microsoft.com/office/drawing/2014/main" id="{EE6C9DE9-BDFC-76A1-6195-963C49C17F83}"/>
                  </a:ext>
                </a:extLst>
              </p:cNvPr>
              <p:cNvSpPr/>
              <p:nvPr/>
            </p:nvSpPr>
            <p:spPr>
              <a:xfrm>
                <a:off x="2019629" y="1188719"/>
                <a:ext cx="1335819" cy="1297437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4">
                      <a:lumMod val="0"/>
                      <a:lumOff val="100000"/>
                    </a:schemeClr>
                  </a:gs>
                  <a:gs pos="35000">
                    <a:schemeClr val="accent4">
                      <a:lumMod val="0"/>
                      <a:lumOff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</p:grpSp>
        <p:pic>
          <p:nvPicPr>
            <p:cNvPr id="55" name="Grafický objekt 54" descr="Jedno ozubené koliesko výplň plnou farbou">
              <a:extLst>
                <a:ext uri="{FF2B5EF4-FFF2-40B4-BE49-F238E27FC236}">
                  <a16:creationId xmlns:a16="http://schemas.microsoft.com/office/drawing/2014/main" id="{5BB30787-B71E-9B1F-616D-EDD0FC5D318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947865" y="2055246"/>
              <a:ext cx="583351" cy="583351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  <p:sp>
          <p:nvSpPr>
            <p:cNvPr id="56" name="BlokTextu 55">
              <a:extLst>
                <a:ext uri="{FF2B5EF4-FFF2-40B4-BE49-F238E27FC236}">
                  <a16:creationId xmlns:a16="http://schemas.microsoft.com/office/drawing/2014/main" id="{6D74F136-3B1E-C95B-9E13-17662F30C3DF}"/>
                </a:ext>
              </a:extLst>
            </p:cNvPr>
            <p:cNvSpPr txBox="1"/>
            <p:nvPr/>
          </p:nvSpPr>
          <p:spPr>
            <a:xfrm>
              <a:off x="2366755" y="1038065"/>
              <a:ext cx="1758921" cy="10251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700" b="1" dirty="0">
                  <a:solidFill>
                    <a:srgbClr val="FF6600"/>
                  </a:solidFill>
                </a:rPr>
                <a:t>INDUSTRIAL SERVICES </a:t>
              </a:r>
            </a:p>
            <a:p>
              <a:pPr algn="ctr"/>
              <a:r>
                <a:rPr lang="sk-SK" sz="1700" b="1" dirty="0"/>
                <a:t>and</a:t>
              </a:r>
              <a:r>
                <a:rPr lang="sk-SK" sz="1700" b="1" dirty="0">
                  <a:solidFill>
                    <a:srgbClr val="FF6600"/>
                  </a:solidFill>
                </a:rPr>
                <a:t> MAINTENANCE</a:t>
              </a:r>
              <a:endParaRPr lang="sk-SK" sz="1700" dirty="0">
                <a:solidFill>
                  <a:srgbClr val="FF6600"/>
                </a:solidFill>
              </a:endParaRPr>
            </a:p>
          </p:txBody>
        </p:sp>
      </p:grpSp>
      <p:grpSp>
        <p:nvGrpSpPr>
          <p:cNvPr id="60" name="Skupina 59">
            <a:extLst>
              <a:ext uri="{FF2B5EF4-FFF2-40B4-BE49-F238E27FC236}">
                <a16:creationId xmlns:a16="http://schemas.microsoft.com/office/drawing/2014/main" id="{48C40C43-4E52-7086-2260-6321679979B0}"/>
              </a:ext>
            </a:extLst>
          </p:cNvPr>
          <p:cNvGrpSpPr/>
          <p:nvPr/>
        </p:nvGrpSpPr>
        <p:grpSpPr>
          <a:xfrm rot="9925876">
            <a:off x="4611879" y="2539831"/>
            <a:ext cx="3029197" cy="3021243"/>
            <a:chOff x="883661" y="2123333"/>
            <a:chExt cx="2344882" cy="2344882"/>
          </a:xfrm>
        </p:grpSpPr>
        <p:pic>
          <p:nvPicPr>
            <p:cNvPr id="61" name="Grafický objekt 60" descr="Jedno ozubené koliesko výplň plnou farbou">
              <a:extLst>
                <a:ext uri="{FF2B5EF4-FFF2-40B4-BE49-F238E27FC236}">
                  <a16:creationId xmlns:a16="http://schemas.microsoft.com/office/drawing/2014/main" id="{44176481-CF20-230D-1B74-7B16AE5E1CC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83661" y="2123333"/>
              <a:ext cx="2344882" cy="2344882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  <p:sp>
          <p:nvSpPr>
            <p:cNvPr id="62" name="Vývojový diagram: spojnica 61">
              <a:extLst>
                <a:ext uri="{FF2B5EF4-FFF2-40B4-BE49-F238E27FC236}">
                  <a16:creationId xmlns:a16="http://schemas.microsoft.com/office/drawing/2014/main" id="{4C1673F9-3AC9-1544-5E16-057356D6EB33}"/>
                </a:ext>
              </a:extLst>
            </p:cNvPr>
            <p:cNvSpPr/>
            <p:nvPr/>
          </p:nvSpPr>
          <p:spPr>
            <a:xfrm>
              <a:off x="1516102" y="2750208"/>
              <a:ext cx="1080000" cy="1080000"/>
            </a:xfrm>
            <a:prstGeom prst="flowChartConnector">
              <a:avLst/>
            </a:prstGeom>
            <a:gradFill flip="none" rotWithShape="1">
              <a:gsLst>
                <a:gs pos="9800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  <a:ln w="38100"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</p:grpSp>
      <p:grpSp>
        <p:nvGrpSpPr>
          <p:cNvPr id="66" name="Skupina 65">
            <a:extLst>
              <a:ext uri="{FF2B5EF4-FFF2-40B4-BE49-F238E27FC236}">
                <a16:creationId xmlns:a16="http://schemas.microsoft.com/office/drawing/2014/main" id="{C34F772D-5AD3-1CBE-A725-AD23754FF9C4}"/>
              </a:ext>
            </a:extLst>
          </p:cNvPr>
          <p:cNvGrpSpPr/>
          <p:nvPr/>
        </p:nvGrpSpPr>
        <p:grpSpPr>
          <a:xfrm>
            <a:off x="-3284694" y="4116315"/>
            <a:ext cx="2710612" cy="2430604"/>
            <a:chOff x="2024986" y="562094"/>
            <a:chExt cx="2429123" cy="2187983"/>
          </a:xfrm>
        </p:grpSpPr>
        <p:grpSp>
          <p:nvGrpSpPr>
            <p:cNvPr id="67" name="Skupina 66">
              <a:extLst>
                <a:ext uri="{FF2B5EF4-FFF2-40B4-BE49-F238E27FC236}">
                  <a16:creationId xmlns:a16="http://schemas.microsoft.com/office/drawing/2014/main" id="{BC8F57B7-E73D-26D1-9B1C-96211F2F4359}"/>
                </a:ext>
              </a:extLst>
            </p:cNvPr>
            <p:cNvGrpSpPr/>
            <p:nvPr/>
          </p:nvGrpSpPr>
          <p:grpSpPr>
            <a:xfrm>
              <a:off x="2024986" y="562094"/>
              <a:ext cx="2429123" cy="2187983"/>
              <a:chOff x="1836751" y="1105231"/>
              <a:chExt cx="1701579" cy="1464415"/>
            </a:xfrm>
          </p:grpSpPr>
          <p:sp>
            <p:nvSpPr>
              <p:cNvPr id="71" name="Šesťuholník 70">
                <a:extLst>
                  <a:ext uri="{FF2B5EF4-FFF2-40B4-BE49-F238E27FC236}">
                    <a16:creationId xmlns:a16="http://schemas.microsoft.com/office/drawing/2014/main" id="{B28F1760-089C-2618-CA81-CB63580B1EB1}"/>
                  </a:ext>
                </a:extLst>
              </p:cNvPr>
              <p:cNvSpPr/>
              <p:nvPr/>
            </p:nvSpPr>
            <p:spPr>
              <a:xfrm>
                <a:off x="1836751" y="1105231"/>
                <a:ext cx="1701579" cy="1464415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  <a:softEdge rad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  <p:sp>
            <p:nvSpPr>
              <p:cNvPr id="72" name="Vývojový diagram: spojnica 71">
                <a:extLst>
                  <a:ext uri="{FF2B5EF4-FFF2-40B4-BE49-F238E27FC236}">
                    <a16:creationId xmlns:a16="http://schemas.microsoft.com/office/drawing/2014/main" id="{4B999C23-24F7-5DB0-DA37-FB67AA21F9FA}"/>
                  </a:ext>
                </a:extLst>
              </p:cNvPr>
              <p:cNvSpPr/>
              <p:nvPr/>
            </p:nvSpPr>
            <p:spPr>
              <a:xfrm>
                <a:off x="2019629" y="1188719"/>
                <a:ext cx="1335819" cy="1297437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4">
                      <a:lumMod val="0"/>
                      <a:lumOff val="100000"/>
                    </a:schemeClr>
                  </a:gs>
                  <a:gs pos="35000">
                    <a:schemeClr val="accent4">
                      <a:lumMod val="0"/>
                      <a:lumOff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</p:grpSp>
        <p:pic>
          <p:nvPicPr>
            <p:cNvPr id="68" name="Grafický objekt 67" descr="Jedno ozubené koliesko výplň plnou farbou">
              <a:extLst>
                <a:ext uri="{FF2B5EF4-FFF2-40B4-BE49-F238E27FC236}">
                  <a16:creationId xmlns:a16="http://schemas.microsoft.com/office/drawing/2014/main" id="{12A0655B-B85A-A51B-6A49-0DB521A5E71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947865" y="2055246"/>
              <a:ext cx="583351" cy="583351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  <p:sp>
          <p:nvSpPr>
            <p:cNvPr id="69" name="BlokTextu 68">
              <a:extLst>
                <a:ext uri="{FF2B5EF4-FFF2-40B4-BE49-F238E27FC236}">
                  <a16:creationId xmlns:a16="http://schemas.microsoft.com/office/drawing/2014/main" id="{59D54ABF-A1D7-D579-8809-58CB9D0FE9F1}"/>
                </a:ext>
              </a:extLst>
            </p:cNvPr>
            <p:cNvSpPr txBox="1"/>
            <p:nvPr/>
          </p:nvSpPr>
          <p:spPr>
            <a:xfrm>
              <a:off x="2360080" y="856569"/>
              <a:ext cx="1758921" cy="1260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700" b="1" dirty="0">
                  <a:solidFill>
                    <a:srgbClr val="FF6600"/>
                  </a:solidFill>
                </a:rPr>
                <a:t>PROJECT MANAGEMENT </a:t>
              </a:r>
              <a:r>
                <a:rPr lang="sk-SK" sz="1700" b="1" dirty="0"/>
                <a:t>and </a:t>
              </a:r>
            </a:p>
            <a:p>
              <a:pPr algn="ctr"/>
              <a:r>
                <a:rPr lang="sk-SK" sz="1700" b="1" dirty="0">
                  <a:solidFill>
                    <a:srgbClr val="FF6600"/>
                  </a:solidFill>
                </a:rPr>
                <a:t>TECHNICAL SUPERVISION</a:t>
              </a:r>
              <a:endParaRPr lang="sk-SK" sz="1700" dirty="0">
                <a:solidFill>
                  <a:srgbClr val="FF6600"/>
                </a:solidFill>
              </a:endParaRPr>
            </a:p>
          </p:txBody>
        </p:sp>
      </p:grpSp>
      <p:grpSp>
        <p:nvGrpSpPr>
          <p:cNvPr id="73" name="Skupina 72">
            <a:extLst>
              <a:ext uri="{FF2B5EF4-FFF2-40B4-BE49-F238E27FC236}">
                <a16:creationId xmlns:a16="http://schemas.microsoft.com/office/drawing/2014/main" id="{571FA5A2-B7B2-E60A-8938-9B18312D16C7}"/>
              </a:ext>
            </a:extLst>
          </p:cNvPr>
          <p:cNvGrpSpPr/>
          <p:nvPr/>
        </p:nvGrpSpPr>
        <p:grpSpPr>
          <a:xfrm>
            <a:off x="7091069" y="-2862973"/>
            <a:ext cx="3036939" cy="2430604"/>
            <a:chOff x="1878758" y="562094"/>
            <a:chExt cx="2721562" cy="2187983"/>
          </a:xfrm>
        </p:grpSpPr>
        <p:grpSp>
          <p:nvGrpSpPr>
            <p:cNvPr id="74" name="Skupina 73">
              <a:extLst>
                <a:ext uri="{FF2B5EF4-FFF2-40B4-BE49-F238E27FC236}">
                  <a16:creationId xmlns:a16="http://schemas.microsoft.com/office/drawing/2014/main" id="{6EF75D50-0243-A7B4-15FD-9C98679ED5BF}"/>
                </a:ext>
              </a:extLst>
            </p:cNvPr>
            <p:cNvGrpSpPr/>
            <p:nvPr/>
          </p:nvGrpSpPr>
          <p:grpSpPr>
            <a:xfrm>
              <a:off x="2024986" y="562094"/>
              <a:ext cx="2429123" cy="2187983"/>
              <a:chOff x="1836751" y="1105231"/>
              <a:chExt cx="1701579" cy="1464415"/>
            </a:xfrm>
          </p:grpSpPr>
          <p:sp>
            <p:nvSpPr>
              <p:cNvPr id="78" name="Šesťuholník 77">
                <a:extLst>
                  <a:ext uri="{FF2B5EF4-FFF2-40B4-BE49-F238E27FC236}">
                    <a16:creationId xmlns:a16="http://schemas.microsoft.com/office/drawing/2014/main" id="{403161C9-49A0-4C1D-FE56-9403D253C219}"/>
                  </a:ext>
                </a:extLst>
              </p:cNvPr>
              <p:cNvSpPr/>
              <p:nvPr/>
            </p:nvSpPr>
            <p:spPr>
              <a:xfrm>
                <a:off x="1836751" y="1105231"/>
                <a:ext cx="1701579" cy="1464415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  <a:softEdge rad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  <p:sp>
            <p:nvSpPr>
              <p:cNvPr id="79" name="Vývojový diagram: spojnica 78">
                <a:extLst>
                  <a:ext uri="{FF2B5EF4-FFF2-40B4-BE49-F238E27FC236}">
                    <a16:creationId xmlns:a16="http://schemas.microsoft.com/office/drawing/2014/main" id="{1918C909-82F2-621B-47C3-08E2F792D777}"/>
                  </a:ext>
                </a:extLst>
              </p:cNvPr>
              <p:cNvSpPr/>
              <p:nvPr/>
            </p:nvSpPr>
            <p:spPr>
              <a:xfrm>
                <a:off x="2019629" y="1188719"/>
                <a:ext cx="1335819" cy="1297437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4">
                      <a:lumMod val="0"/>
                      <a:lumOff val="100000"/>
                    </a:schemeClr>
                  </a:gs>
                  <a:gs pos="35000">
                    <a:schemeClr val="accent4">
                      <a:lumMod val="0"/>
                      <a:lumOff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</p:grpSp>
        <p:pic>
          <p:nvPicPr>
            <p:cNvPr id="75" name="Grafický objekt 74" descr="Jedno ozubené koliesko výplň plnou farbou">
              <a:extLst>
                <a:ext uri="{FF2B5EF4-FFF2-40B4-BE49-F238E27FC236}">
                  <a16:creationId xmlns:a16="http://schemas.microsoft.com/office/drawing/2014/main" id="{298ED828-0A81-59F0-E095-6DCA56209CD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947865" y="2055246"/>
              <a:ext cx="583351" cy="583351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  <p:sp>
          <p:nvSpPr>
            <p:cNvPr id="76" name="BlokTextu 75">
              <a:extLst>
                <a:ext uri="{FF2B5EF4-FFF2-40B4-BE49-F238E27FC236}">
                  <a16:creationId xmlns:a16="http://schemas.microsoft.com/office/drawing/2014/main" id="{6D96F977-8D71-C3A6-D473-59BED32F486B}"/>
                </a:ext>
              </a:extLst>
            </p:cNvPr>
            <p:cNvSpPr txBox="1"/>
            <p:nvPr/>
          </p:nvSpPr>
          <p:spPr>
            <a:xfrm>
              <a:off x="2312697" y="958181"/>
              <a:ext cx="1853686" cy="3186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700" b="1" dirty="0">
                  <a:solidFill>
                    <a:srgbClr val="FF6600"/>
                  </a:solidFill>
                </a:rPr>
                <a:t>COMMISSIONING</a:t>
              </a:r>
            </a:p>
          </p:txBody>
        </p:sp>
        <p:sp>
          <p:nvSpPr>
            <p:cNvPr id="77" name="BlokTextu 76">
              <a:extLst>
                <a:ext uri="{FF2B5EF4-FFF2-40B4-BE49-F238E27FC236}">
                  <a16:creationId xmlns:a16="http://schemas.microsoft.com/office/drawing/2014/main" id="{38800DF5-9FF6-B538-6338-4565C7D78B59}"/>
                </a:ext>
              </a:extLst>
            </p:cNvPr>
            <p:cNvSpPr txBox="1"/>
            <p:nvPr/>
          </p:nvSpPr>
          <p:spPr>
            <a:xfrm>
              <a:off x="1878758" y="1276793"/>
              <a:ext cx="2721562" cy="8588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400" b="1" dirty="0" err="1"/>
                <a:t>Restoring</a:t>
              </a:r>
              <a:r>
                <a:rPr lang="sk-SK" sz="1400" b="1" dirty="0"/>
                <a:t> </a:t>
              </a:r>
              <a:r>
                <a:rPr lang="sk-SK" sz="1400" b="1" dirty="0" err="1"/>
                <a:t>production</a:t>
              </a:r>
              <a:r>
                <a:rPr lang="sk-SK" sz="1400" b="1" dirty="0"/>
                <a:t> </a:t>
              </a:r>
              <a:r>
                <a:rPr lang="sk-SK" sz="1400" b="1" dirty="0" err="1"/>
                <a:t>lines</a:t>
              </a:r>
              <a:r>
                <a:rPr lang="sk-SK" sz="1400" b="1" dirty="0"/>
                <a:t> </a:t>
              </a:r>
            </a:p>
            <a:p>
              <a:pPr algn="ctr"/>
              <a:r>
                <a:rPr lang="sk-SK" sz="1400" b="1" dirty="0"/>
                <a:t>and </a:t>
              </a:r>
              <a:r>
                <a:rPr lang="sk-SK" sz="1400" b="1" dirty="0" err="1"/>
                <a:t>robots</a:t>
              </a:r>
              <a:r>
                <a:rPr lang="sk-SK" sz="1400" b="1" dirty="0"/>
                <a:t>, PLC </a:t>
              </a:r>
              <a:r>
                <a:rPr lang="sk-SK" sz="1400" b="1" dirty="0" err="1"/>
                <a:t>programming</a:t>
              </a:r>
              <a:endParaRPr lang="sk-SK" sz="1400" b="1" dirty="0"/>
            </a:p>
            <a:p>
              <a:pPr algn="ctr"/>
              <a:r>
                <a:rPr lang="sk-SK" sz="1400" b="1" dirty="0"/>
                <a:t> and </a:t>
              </a:r>
              <a:r>
                <a:rPr lang="sk-SK" sz="1400" b="1" dirty="0" err="1"/>
                <a:t>final</a:t>
              </a:r>
              <a:r>
                <a:rPr lang="sk-SK" sz="1400" b="1" dirty="0"/>
                <a:t> </a:t>
              </a:r>
              <a:r>
                <a:rPr lang="sk-SK" sz="1400" b="1" dirty="0" err="1"/>
                <a:t>optimization</a:t>
              </a:r>
              <a:r>
                <a:rPr lang="sk-SK" sz="1400" b="1" dirty="0"/>
                <a:t>  </a:t>
              </a:r>
              <a:r>
                <a:rPr lang="sk-SK" sz="1400" b="1" dirty="0" err="1"/>
                <a:t>for</a:t>
              </a:r>
              <a:r>
                <a:rPr lang="sk-SK" sz="1400" b="1" dirty="0"/>
                <a:t> maximum </a:t>
              </a:r>
              <a:r>
                <a:rPr lang="sk-SK" sz="1400" b="1" dirty="0" err="1"/>
                <a:t>performance</a:t>
              </a:r>
              <a:r>
                <a:rPr lang="sk-SK" sz="1400" b="1" dirty="0"/>
                <a:t>.</a:t>
              </a:r>
              <a:endParaRPr lang="sk-SK" sz="1400" dirty="0"/>
            </a:p>
          </p:txBody>
        </p:sp>
      </p:grpSp>
      <p:pic>
        <p:nvPicPr>
          <p:cNvPr id="81" name="Obrázok 80">
            <a:extLst>
              <a:ext uri="{FF2B5EF4-FFF2-40B4-BE49-F238E27FC236}">
                <a16:creationId xmlns:a16="http://schemas.microsoft.com/office/drawing/2014/main" id="{F806370E-372C-5AD9-CF5D-77EB0E0BCA4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84" b="30168"/>
          <a:stretch>
            <a:fillRect/>
          </a:stretch>
        </p:blipFill>
        <p:spPr>
          <a:xfrm>
            <a:off x="135981" y="112914"/>
            <a:ext cx="6586897" cy="260498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3" name="BlokTextu 2">
            <a:extLst>
              <a:ext uri="{FF2B5EF4-FFF2-40B4-BE49-F238E27FC236}">
                <a16:creationId xmlns:a16="http://schemas.microsoft.com/office/drawing/2014/main" id="{22BDE6E7-8CE9-2756-7BD1-089521EB12AA}"/>
              </a:ext>
            </a:extLst>
          </p:cNvPr>
          <p:cNvSpPr txBox="1"/>
          <p:nvPr/>
        </p:nvSpPr>
        <p:spPr>
          <a:xfrm>
            <a:off x="7863901" y="714500"/>
            <a:ext cx="394095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4800" b="1" dirty="0">
                <a:solidFill>
                  <a:schemeClr val="bg1"/>
                </a:solidFill>
              </a:rPr>
              <a:t>FROM CONCEPT TO REALITY:</a:t>
            </a:r>
          </a:p>
          <a:p>
            <a:pPr algn="ctr"/>
            <a:endParaRPr lang="sk-SK" sz="4800" b="1" dirty="0">
              <a:solidFill>
                <a:schemeClr val="bg1"/>
              </a:solidFill>
            </a:endParaRPr>
          </a:p>
          <a:p>
            <a:pPr algn="ctr"/>
            <a:r>
              <a:rPr lang="sk-SK" sz="4800" b="1" dirty="0">
                <a:solidFill>
                  <a:schemeClr val="bg1"/>
                </a:solidFill>
              </a:rPr>
              <a:t> FULL-SERVICE SOLUTIONS</a:t>
            </a:r>
            <a:endParaRPr lang="sk-SK" sz="4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5201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149A2A-1684-5E84-4BF2-13F4FDA4B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Obdĺžnik 79">
            <a:extLst>
              <a:ext uri="{FF2B5EF4-FFF2-40B4-BE49-F238E27FC236}">
                <a16:creationId xmlns:a16="http://schemas.microsoft.com/office/drawing/2014/main" id="{5B71DA4C-06E9-2904-AAF4-19BF45B409C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" name="Obdĺžnik: zaoblené rohy 1">
            <a:extLst>
              <a:ext uri="{FF2B5EF4-FFF2-40B4-BE49-F238E27FC236}">
                <a16:creationId xmlns:a16="http://schemas.microsoft.com/office/drawing/2014/main" id="{1B3641A3-4BEF-46E8-1DDB-DD0A89F4A70E}"/>
              </a:ext>
            </a:extLst>
          </p:cNvPr>
          <p:cNvSpPr/>
          <p:nvPr/>
        </p:nvSpPr>
        <p:spPr>
          <a:xfrm>
            <a:off x="3299881" y="3582640"/>
            <a:ext cx="5610266" cy="987137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51000">
                <a:schemeClr val="bg1"/>
              </a:gs>
              <a:gs pos="100000">
                <a:schemeClr val="tx1"/>
              </a:gs>
              <a:gs pos="91000">
                <a:schemeClr val="tx1"/>
              </a:gs>
            </a:gsLst>
            <a:lin ang="2400000" scaled="0"/>
          </a:gradFill>
          <a:ln>
            <a:noFill/>
          </a:ln>
          <a:effectLst>
            <a:outerShdw blurRad="889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grpSp>
        <p:nvGrpSpPr>
          <p:cNvPr id="16" name="Skupina 15">
            <a:extLst>
              <a:ext uri="{FF2B5EF4-FFF2-40B4-BE49-F238E27FC236}">
                <a16:creationId xmlns:a16="http://schemas.microsoft.com/office/drawing/2014/main" id="{9132F67A-5128-E333-0705-62F4A8A2989B}"/>
              </a:ext>
            </a:extLst>
          </p:cNvPr>
          <p:cNvGrpSpPr/>
          <p:nvPr/>
        </p:nvGrpSpPr>
        <p:grpSpPr>
          <a:xfrm>
            <a:off x="2345105" y="2524692"/>
            <a:ext cx="3029197" cy="3021243"/>
            <a:chOff x="883661" y="2123333"/>
            <a:chExt cx="2344882" cy="2344882"/>
          </a:xfrm>
        </p:grpSpPr>
        <p:pic>
          <p:nvPicPr>
            <p:cNvPr id="4" name="Grafický objekt 3" descr="Jedno ozubené koliesko výplň plnou farbou">
              <a:extLst>
                <a:ext uri="{FF2B5EF4-FFF2-40B4-BE49-F238E27FC236}">
                  <a16:creationId xmlns:a16="http://schemas.microsoft.com/office/drawing/2014/main" id="{3DDFDC5A-5E08-D148-1FE2-342FE65BE0C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883661" y="2123333"/>
              <a:ext cx="2344882" cy="2344882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  <p:sp>
          <p:nvSpPr>
            <p:cNvPr id="15" name="Vývojový diagram: spojnica 14">
              <a:extLst>
                <a:ext uri="{FF2B5EF4-FFF2-40B4-BE49-F238E27FC236}">
                  <a16:creationId xmlns:a16="http://schemas.microsoft.com/office/drawing/2014/main" id="{59BEDB95-136C-8581-FE8F-2D84B588E7F8}"/>
                </a:ext>
              </a:extLst>
            </p:cNvPr>
            <p:cNvSpPr/>
            <p:nvPr/>
          </p:nvSpPr>
          <p:spPr>
            <a:xfrm>
              <a:off x="1516102" y="2750208"/>
              <a:ext cx="1080000" cy="1080000"/>
            </a:xfrm>
            <a:prstGeom prst="flowChartConnector">
              <a:avLst/>
            </a:prstGeom>
            <a:gradFill flip="none" rotWithShape="1">
              <a:gsLst>
                <a:gs pos="9800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  <a:ln w="38100"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</p:grpSp>
      <p:grpSp>
        <p:nvGrpSpPr>
          <p:cNvPr id="24" name="Skupina 23">
            <a:extLst>
              <a:ext uri="{FF2B5EF4-FFF2-40B4-BE49-F238E27FC236}">
                <a16:creationId xmlns:a16="http://schemas.microsoft.com/office/drawing/2014/main" id="{EBB49171-6C05-FE4F-49C3-8E499123F100}"/>
              </a:ext>
            </a:extLst>
          </p:cNvPr>
          <p:cNvGrpSpPr/>
          <p:nvPr/>
        </p:nvGrpSpPr>
        <p:grpSpPr>
          <a:xfrm>
            <a:off x="2401169" y="365696"/>
            <a:ext cx="3036939" cy="2430604"/>
            <a:chOff x="1878761" y="562094"/>
            <a:chExt cx="2721562" cy="2187983"/>
          </a:xfrm>
        </p:grpSpPr>
        <p:grpSp>
          <p:nvGrpSpPr>
            <p:cNvPr id="20" name="Skupina 19">
              <a:extLst>
                <a:ext uri="{FF2B5EF4-FFF2-40B4-BE49-F238E27FC236}">
                  <a16:creationId xmlns:a16="http://schemas.microsoft.com/office/drawing/2014/main" id="{CD58F0B9-255A-B132-65AE-273CDCFFAF74}"/>
                </a:ext>
              </a:extLst>
            </p:cNvPr>
            <p:cNvGrpSpPr/>
            <p:nvPr/>
          </p:nvGrpSpPr>
          <p:grpSpPr>
            <a:xfrm>
              <a:off x="2024986" y="562094"/>
              <a:ext cx="2429123" cy="2187983"/>
              <a:chOff x="1836751" y="1105231"/>
              <a:chExt cx="1701579" cy="1464415"/>
            </a:xfrm>
          </p:grpSpPr>
          <p:sp>
            <p:nvSpPr>
              <p:cNvPr id="17" name="Šesťuholník 16">
                <a:extLst>
                  <a:ext uri="{FF2B5EF4-FFF2-40B4-BE49-F238E27FC236}">
                    <a16:creationId xmlns:a16="http://schemas.microsoft.com/office/drawing/2014/main" id="{9F302DF1-F6FE-B28E-2AE5-862FA56D2D9D}"/>
                  </a:ext>
                </a:extLst>
              </p:cNvPr>
              <p:cNvSpPr/>
              <p:nvPr/>
            </p:nvSpPr>
            <p:spPr>
              <a:xfrm>
                <a:off x="1836751" y="1105231"/>
                <a:ext cx="1701579" cy="1464415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  <a:softEdge rad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  <p:sp>
            <p:nvSpPr>
              <p:cNvPr id="19" name="Vývojový diagram: spojnica 18">
                <a:extLst>
                  <a:ext uri="{FF2B5EF4-FFF2-40B4-BE49-F238E27FC236}">
                    <a16:creationId xmlns:a16="http://schemas.microsoft.com/office/drawing/2014/main" id="{B1500BC6-EEA8-BA03-0763-F1D773119EB9}"/>
                  </a:ext>
                </a:extLst>
              </p:cNvPr>
              <p:cNvSpPr/>
              <p:nvPr/>
            </p:nvSpPr>
            <p:spPr>
              <a:xfrm>
                <a:off x="2019629" y="1188719"/>
                <a:ext cx="1335819" cy="1297437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4">
                      <a:lumMod val="0"/>
                      <a:lumOff val="100000"/>
                    </a:schemeClr>
                  </a:gs>
                  <a:gs pos="35000">
                    <a:schemeClr val="accent4">
                      <a:lumMod val="0"/>
                      <a:lumOff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</p:grpSp>
        <p:pic>
          <p:nvPicPr>
            <p:cNvPr id="18" name="Grafický objekt 17" descr="Jedno ozubené koliesko výplň plnou farbou">
              <a:extLst>
                <a:ext uri="{FF2B5EF4-FFF2-40B4-BE49-F238E27FC236}">
                  <a16:creationId xmlns:a16="http://schemas.microsoft.com/office/drawing/2014/main" id="{CD0ED552-BD3F-96F3-73FB-305E3B2FCCC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947865" y="2055246"/>
              <a:ext cx="583351" cy="583351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  <p:sp>
          <p:nvSpPr>
            <p:cNvPr id="22" name="BlokTextu 21">
              <a:extLst>
                <a:ext uri="{FF2B5EF4-FFF2-40B4-BE49-F238E27FC236}">
                  <a16:creationId xmlns:a16="http://schemas.microsoft.com/office/drawing/2014/main" id="{0F34A227-5FFE-12CA-AF20-1B295CCE20E3}"/>
                </a:ext>
              </a:extLst>
            </p:cNvPr>
            <p:cNvSpPr txBox="1"/>
            <p:nvPr/>
          </p:nvSpPr>
          <p:spPr>
            <a:xfrm>
              <a:off x="2360080" y="858873"/>
              <a:ext cx="1758921" cy="554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700" b="1" dirty="0">
                  <a:solidFill>
                    <a:srgbClr val="FF6600"/>
                  </a:solidFill>
                </a:rPr>
                <a:t>PROJECT MANAGEMENT</a:t>
              </a:r>
            </a:p>
          </p:txBody>
        </p:sp>
        <p:sp>
          <p:nvSpPr>
            <p:cNvPr id="23" name="BlokTextu 22">
              <a:extLst>
                <a:ext uri="{FF2B5EF4-FFF2-40B4-BE49-F238E27FC236}">
                  <a16:creationId xmlns:a16="http://schemas.microsoft.com/office/drawing/2014/main" id="{07A65F90-33D4-F76F-35B6-B312EF442BCC}"/>
                </a:ext>
              </a:extLst>
            </p:cNvPr>
            <p:cNvSpPr txBox="1"/>
            <p:nvPr/>
          </p:nvSpPr>
          <p:spPr>
            <a:xfrm>
              <a:off x="1878761" y="1401535"/>
              <a:ext cx="2721562" cy="664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400" b="1" dirty="0"/>
                <a:t>Professional management </a:t>
              </a:r>
            </a:p>
            <a:p>
              <a:pPr algn="ctr"/>
              <a:r>
                <a:rPr lang="sk-SK" sz="1400" b="1" dirty="0"/>
                <a:t>from </a:t>
              </a:r>
              <a:r>
                <a:rPr lang="sk-SK" sz="1400" b="1" dirty="0" err="1"/>
                <a:t>the</a:t>
              </a:r>
              <a:r>
                <a:rPr lang="sk-SK" sz="1400" b="1" dirty="0"/>
                <a:t> </a:t>
              </a:r>
              <a:r>
                <a:rPr lang="sk-SK" sz="1400" b="1" dirty="0" err="1"/>
                <a:t>first</a:t>
              </a:r>
              <a:r>
                <a:rPr lang="sk-SK" sz="1400" b="1" dirty="0"/>
                <a:t> </a:t>
              </a:r>
              <a:r>
                <a:rPr lang="sk-SK" sz="1400" b="1" dirty="0" err="1"/>
                <a:t>sketch</a:t>
              </a:r>
              <a:r>
                <a:rPr lang="sk-SK" sz="1400" b="1" dirty="0"/>
                <a:t> </a:t>
              </a:r>
            </a:p>
            <a:p>
              <a:pPr algn="ctr"/>
              <a:r>
                <a:rPr lang="sk-SK" sz="1400" b="1" dirty="0"/>
                <a:t>to </a:t>
              </a:r>
              <a:r>
                <a:rPr lang="sk-SK" sz="1400" b="1" dirty="0" err="1"/>
                <a:t>final</a:t>
              </a:r>
              <a:r>
                <a:rPr lang="sk-SK" sz="1400" b="1" dirty="0"/>
                <a:t> </a:t>
              </a:r>
              <a:r>
                <a:rPr lang="sk-SK" sz="1400" b="1" dirty="0" err="1"/>
                <a:t>delivery</a:t>
              </a:r>
              <a:r>
                <a:rPr lang="sk-SK" sz="1400" b="1" dirty="0"/>
                <a:t>.</a:t>
              </a:r>
              <a:endParaRPr lang="sk-SK" sz="1400" dirty="0"/>
            </a:p>
          </p:txBody>
        </p:sp>
      </p:grpSp>
      <p:grpSp>
        <p:nvGrpSpPr>
          <p:cNvPr id="39" name="Skupina 38">
            <a:extLst>
              <a:ext uri="{FF2B5EF4-FFF2-40B4-BE49-F238E27FC236}">
                <a16:creationId xmlns:a16="http://schemas.microsoft.com/office/drawing/2014/main" id="{F302F01B-E226-B2C9-7582-0C2C252AE11C}"/>
              </a:ext>
            </a:extLst>
          </p:cNvPr>
          <p:cNvGrpSpPr/>
          <p:nvPr/>
        </p:nvGrpSpPr>
        <p:grpSpPr>
          <a:xfrm>
            <a:off x="237644" y="1612910"/>
            <a:ext cx="3036939" cy="2430604"/>
            <a:chOff x="1903679" y="562094"/>
            <a:chExt cx="2721562" cy="2187983"/>
          </a:xfrm>
        </p:grpSpPr>
        <p:grpSp>
          <p:nvGrpSpPr>
            <p:cNvPr id="40" name="Skupina 39">
              <a:extLst>
                <a:ext uri="{FF2B5EF4-FFF2-40B4-BE49-F238E27FC236}">
                  <a16:creationId xmlns:a16="http://schemas.microsoft.com/office/drawing/2014/main" id="{1C83A90C-D7E1-A50C-1F70-E964204DDFEF}"/>
                </a:ext>
              </a:extLst>
            </p:cNvPr>
            <p:cNvGrpSpPr/>
            <p:nvPr/>
          </p:nvGrpSpPr>
          <p:grpSpPr>
            <a:xfrm>
              <a:off x="2024986" y="562094"/>
              <a:ext cx="2429123" cy="2187983"/>
              <a:chOff x="1836751" y="1105231"/>
              <a:chExt cx="1701579" cy="1464415"/>
            </a:xfrm>
          </p:grpSpPr>
          <p:sp>
            <p:nvSpPr>
              <p:cNvPr id="44" name="Šesťuholník 43">
                <a:extLst>
                  <a:ext uri="{FF2B5EF4-FFF2-40B4-BE49-F238E27FC236}">
                    <a16:creationId xmlns:a16="http://schemas.microsoft.com/office/drawing/2014/main" id="{569B4D4F-D2A6-8CAC-27CD-9497B5B2A869}"/>
                  </a:ext>
                </a:extLst>
              </p:cNvPr>
              <p:cNvSpPr/>
              <p:nvPr/>
            </p:nvSpPr>
            <p:spPr>
              <a:xfrm>
                <a:off x="1836751" y="1105231"/>
                <a:ext cx="1701579" cy="1464415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  <a:softEdge rad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  <p:sp>
            <p:nvSpPr>
              <p:cNvPr id="45" name="Vývojový diagram: spojnica 44">
                <a:extLst>
                  <a:ext uri="{FF2B5EF4-FFF2-40B4-BE49-F238E27FC236}">
                    <a16:creationId xmlns:a16="http://schemas.microsoft.com/office/drawing/2014/main" id="{8D12C754-45EA-AC3E-6F0A-CADCE500D08F}"/>
                  </a:ext>
                </a:extLst>
              </p:cNvPr>
              <p:cNvSpPr/>
              <p:nvPr/>
            </p:nvSpPr>
            <p:spPr>
              <a:xfrm>
                <a:off x="2019629" y="1188719"/>
                <a:ext cx="1335819" cy="1297437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4">
                      <a:lumMod val="0"/>
                      <a:lumOff val="100000"/>
                    </a:schemeClr>
                  </a:gs>
                  <a:gs pos="35000">
                    <a:schemeClr val="accent4">
                      <a:lumMod val="0"/>
                      <a:lumOff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</p:grpSp>
        <p:pic>
          <p:nvPicPr>
            <p:cNvPr id="41" name="Grafický objekt 40" descr="Jedno ozubené koliesko výplň plnou farbou">
              <a:extLst>
                <a:ext uri="{FF2B5EF4-FFF2-40B4-BE49-F238E27FC236}">
                  <a16:creationId xmlns:a16="http://schemas.microsoft.com/office/drawing/2014/main" id="{E3287B54-D4B0-99C5-144D-16AA4DA2870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947865" y="2055246"/>
              <a:ext cx="583351" cy="583351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  <p:sp>
          <p:nvSpPr>
            <p:cNvPr id="42" name="BlokTextu 41">
              <a:extLst>
                <a:ext uri="{FF2B5EF4-FFF2-40B4-BE49-F238E27FC236}">
                  <a16:creationId xmlns:a16="http://schemas.microsoft.com/office/drawing/2014/main" id="{871569BF-54AB-6374-5C7F-7415509F6E49}"/>
                </a:ext>
              </a:extLst>
            </p:cNvPr>
            <p:cNvSpPr txBox="1"/>
            <p:nvPr/>
          </p:nvSpPr>
          <p:spPr>
            <a:xfrm>
              <a:off x="2393189" y="879509"/>
              <a:ext cx="1758921" cy="554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700" b="1" dirty="0">
                  <a:solidFill>
                    <a:srgbClr val="FF6600"/>
                  </a:solidFill>
                </a:rPr>
                <a:t>MECHANICAL ENGINEERING </a:t>
              </a:r>
            </a:p>
          </p:txBody>
        </p:sp>
        <p:sp>
          <p:nvSpPr>
            <p:cNvPr id="43" name="BlokTextu 42">
              <a:extLst>
                <a:ext uri="{FF2B5EF4-FFF2-40B4-BE49-F238E27FC236}">
                  <a16:creationId xmlns:a16="http://schemas.microsoft.com/office/drawing/2014/main" id="{CB0E0EB8-3809-16E7-9B37-3FD671E73AE2}"/>
                </a:ext>
              </a:extLst>
            </p:cNvPr>
            <p:cNvSpPr txBox="1"/>
            <p:nvPr/>
          </p:nvSpPr>
          <p:spPr>
            <a:xfrm>
              <a:off x="1903679" y="1412213"/>
              <a:ext cx="2721562" cy="664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400" b="1" dirty="0" err="1"/>
                <a:t>Construction</a:t>
              </a:r>
              <a:r>
                <a:rPr lang="sk-SK" sz="1400" b="1" dirty="0"/>
                <a:t> of </a:t>
              </a:r>
              <a:r>
                <a:rPr lang="sk-SK" sz="1400" b="1" dirty="0" err="1"/>
                <a:t>advanced</a:t>
              </a:r>
              <a:r>
                <a:rPr lang="sk-SK" sz="1400" b="1" dirty="0"/>
                <a:t> </a:t>
              </a:r>
              <a:r>
                <a:rPr lang="sk-SK" sz="1400" b="1" dirty="0" err="1"/>
                <a:t>conveyor</a:t>
              </a:r>
              <a:r>
                <a:rPr lang="sk-SK" sz="1400" b="1" dirty="0"/>
                <a:t> </a:t>
              </a:r>
              <a:r>
                <a:rPr lang="sk-SK" sz="1400" b="1" dirty="0" err="1"/>
                <a:t>systems</a:t>
              </a:r>
              <a:r>
                <a:rPr lang="sk-SK" sz="1400" b="1" dirty="0"/>
                <a:t> and</a:t>
              </a:r>
            </a:p>
            <a:p>
              <a:pPr algn="ctr"/>
              <a:r>
                <a:rPr lang="sk-SK" sz="1400" b="1" dirty="0"/>
                <a:t> </a:t>
              </a:r>
              <a:r>
                <a:rPr lang="sk-SK" sz="1400" b="1" dirty="0" err="1"/>
                <a:t>installation</a:t>
              </a:r>
              <a:r>
                <a:rPr lang="sk-SK" sz="1400" b="1" dirty="0"/>
                <a:t> of </a:t>
              </a:r>
              <a:r>
                <a:rPr lang="sk-SK" sz="1400" b="1" dirty="0" err="1"/>
                <a:t>robotic</a:t>
              </a:r>
              <a:r>
                <a:rPr lang="sk-SK" sz="1400" b="1" dirty="0"/>
                <a:t> </a:t>
              </a:r>
              <a:r>
                <a:rPr lang="sk-SK" sz="1400" b="1" dirty="0" err="1"/>
                <a:t>arms</a:t>
              </a:r>
              <a:r>
                <a:rPr lang="sk-SK" sz="1400" b="1" dirty="0"/>
                <a:t>.</a:t>
              </a:r>
              <a:endParaRPr lang="sk-SK" sz="1400" dirty="0"/>
            </a:p>
          </p:txBody>
        </p:sp>
      </p:grpSp>
      <p:grpSp>
        <p:nvGrpSpPr>
          <p:cNvPr id="46" name="Skupina 45">
            <a:extLst>
              <a:ext uri="{FF2B5EF4-FFF2-40B4-BE49-F238E27FC236}">
                <a16:creationId xmlns:a16="http://schemas.microsoft.com/office/drawing/2014/main" id="{89E30301-7DF7-6F2F-37DD-72E22E310898}"/>
              </a:ext>
            </a:extLst>
          </p:cNvPr>
          <p:cNvGrpSpPr/>
          <p:nvPr/>
        </p:nvGrpSpPr>
        <p:grpSpPr>
          <a:xfrm>
            <a:off x="8972053" y="1607563"/>
            <a:ext cx="3036939" cy="2430604"/>
            <a:chOff x="1911870" y="562094"/>
            <a:chExt cx="2721562" cy="2187983"/>
          </a:xfrm>
        </p:grpSpPr>
        <p:grpSp>
          <p:nvGrpSpPr>
            <p:cNvPr id="47" name="Skupina 46">
              <a:extLst>
                <a:ext uri="{FF2B5EF4-FFF2-40B4-BE49-F238E27FC236}">
                  <a16:creationId xmlns:a16="http://schemas.microsoft.com/office/drawing/2014/main" id="{72825F05-F2EC-0303-F3C1-D48D8DA405DF}"/>
                </a:ext>
              </a:extLst>
            </p:cNvPr>
            <p:cNvGrpSpPr/>
            <p:nvPr/>
          </p:nvGrpSpPr>
          <p:grpSpPr>
            <a:xfrm>
              <a:off x="2024986" y="562094"/>
              <a:ext cx="2429123" cy="2187983"/>
              <a:chOff x="1836751" y="1105231"/>
              <a:chExt cx="1701579" cy="1464415"/>
            </a:xfrm>
          </p:grpSpPr>
          <p:sp>
            <p:nvSpPr>
              <p:cNvPr id="51" name="Šesťuholník 50">
                <a:extLst>
                  <a:ext uri="{FF2B5EF4-FFF2-40B4-BE49-F238E27FC236}">
                    <a16:creationId xmlns:a16="http://schemas.microsoft.com/office/drawing/2014/main" id="{AE3540E4-A453-AE9D-F350-3DE4AA80AC29}"/>
                  </a:ext>
                </a:extLst>
              </p:cNvPr>
              <p:cNvSpPr/>
              <p:nvPr/>
            </p:nvSpPr>
            <p:spPr>
              <a:xfrm>
                <a:off x="1836751" y="1105231"/>
                <a:ext cx="1701579" cy="1464415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  <a:softEdge rad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  <p:sp>
            <p:nvSpPr>
              <p:cNvPr id="52" name="Vývojový diagram: spojnica 51">
                <a:extLst>
                  <a:ext uri="{FF2B5EF4-FFF2-40B4-BE49-F238E27FC236}">
                    <a16:creationId xmlns:a16="http://schemas.microsoft.com/office/drawing/2014/main" id="{C943966C-AEB0-99C4-FBA8-EC69F28E9E78}"/>
                  </a:ext>
                </a:extLst>
              </p:cNvPr>
              <p:cNvSpPr/>
              <p:nvPr/>
            </p:nvSpPr>
            <p:spPr>
              <a:xfrm>
                <a:off x="2019629" y="1188719"/>
                <a:ext cx="1335819" cy="1297437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4">
                      <a:lumMod val="0"/>
                      <a:lumOff val="100000"/>
                    </a:schemeClr>
                  </a:gs>
                  <a:gs pos="35000">
                    <a:schemeClr val="accent4">
                      <a:lumMod val="0"/>
                      <a:lumOff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</p:grpSp>
        <p:pic>
          <p:nvPicPr>
            <p:cNvPr id="48" name="Grafický objekt 47" descr="Jedno ozubené koliesko výplň plnou farbou">
              <a:extLst>
                <a:ext uri="{FF2B5EF4-FFF2-40B4-BE49-F238E27FC236}">
                  <a16:creationId xmlns:a16="http://schemas.microsoft.com/office/drawing/2014/main" id="{C2991B91-AEE1-4D4D-B911-A9328B27F91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947865" y="2055246"/>
              <a:ext cx="583351" cy="583351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  <p:sp>
          <p:nvSpPr>
            <p:cNvPr id="49" name="BlokTextu 48">
              <a:extLst>
                <a:ext uri="{FF2B5EF4-FFF2-40B4-BE49-F238E27FC236}">
                  <a16:creationId xmlns:a16="http://schemas.microsoft.com/office/drawing/2014/main" id="{5B860E78-14D2-BC11-9EE5-12D9E9A6D01A}"/>
                </a:ext>
              </a:extLst>
            </p:cNvPr>
            <p:cNvSpPr txBox="1"/>
            <p:nvPr/>
          </p:nvSpPr>
          <p:spPr>
            <a:xfrm>
              <a:off x="2360080" y="841696"/>
              <a:ext cx="1758921" cy="554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700" b="1" dirty="0">
                  <a:solidFill>
                    <a:srgbClr val="FF6600"/>
                  </a:solidFill>
                </a:rPr>
                <a:t>ELECTRICAL EXCELLENCE</a:t>
              </a:r>
            </a:p>
          </p:txBody>
        </p:sp>
        <p:sp>
          <p:nvSpPr>
            <p:cNvPr id="50" name="BlokTextu 49">
              <a:extLst>
                <a:ext uri="{FF2B5EF4-FFF2-40B4-BE49-F238E27FC236}">
                  <a16:creationId xmlns:a16="http://schemas.microsoft.com/office/drawing/2014/main" id="{0E4A7461-1C1D-41F5-3BF9-0901CAC4290F}"/>
                </a:ext>
              </a:extLst>
            </p:cNvPr>
            <p:cNvSpPr txBox="1"/>
            <p:nvPr/>
          </p:nvSpPr>
          <p:spPr>
            <a:xfrm>
              <a:off x="1911870" y="1390314"/>
              <a:ext cx="2721562" cy="664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400" b="1" dirty="0" err="1"/>
                <a:t>Complete</a:t>
              </a:r>
              <a:r>
                <a:rPr lang="sk-SK" sz="1400" b="1" dirty="0"/>
                <a:t> </a:t>
              </a:r>
              <a:r>
                <a:rPr lang="sk-SK" sz="1400" b="1" dirty="0" err="1"/>
                <a:t>electrical</a:t>
              </a:r>
              <a:endParaRPr lang="sk-SK" sz="1400" b="1" dirty="0"/>
            </a:p>
            <a:p>
              <a:pPr algn="ctr"/>
              <a:r>
                <a:rPr lang="sk-SK" sz="1400" b="1" dirty="0"/>
                <a:t> </a:t>
              </a:r>
              <a:r>
                <a:rPr lang="sk-SK" sz="1400" b="1" dirty="0" err="1"/>
                <a:t>installation</a:t>
              </a:r>
              <a:r>
                <a:rPr lang="sk-SK" sz="1400" b="1" dirty="0"/>
                <a:t> of </a:t>
              </a:r>
              <a:r>
                <a:rPr lang="sk-SK" sz="1400" b="1" dirty="0" err="1"/>
                <a:t>automated</a:t>
              </a:r>
              <a:r>
                <a:rPr lang="sk-SK" sz="1400" b="1" dirty="0"/>
                <a:t> </a:t>
              </a:r>
            </a:p>
            <a:p>
              <a:pPr algn="ctr"/>
              <a:r>
                <a:rPr lang="sk-SK" sz="1400" b="1" dirty="0" err="1"/>
                <a:t>systems</a:t>
              </a:r>
              <a:r>
                <a:rPr lang="sk-SK" sz="1400" b="1" dirty="0"/>
                <a:t> and </a:t>
              </a:r>
              <a:r>
                <a:rPr lang="sk-SK" sz="1400" b="1" dirty="0" err="1"/>
                <a:t>switchboards</a:t>
              </a:r>
              <a:r>
                <a:rPr lang="sk-SK" sz="1400" b="1" dirty="0"/>
                <a:t>.</a:t>
              </a:r>
              <a:endParaRPr lang="sk-SK" sz="1400" dirty="0"/>
            </a:p>
          </p:txBody>
        </p:sp>
      </p:grpSp>
      <p:grpSp>
        <p:nvGrpSpPr>
          <p:cNvPr id="53" name="Skupina 52">
            <a:extLst>
              <a:ext uri="{FF2B5EF4-FFF2-40B4-BE49-F238E27FC236}">
                <a16:creationId xmlns:a16="http://schemas.microsoft.com/office/drawing/2014/main" id="{07FA0D3D-4749-E023-33C6-F071C454E6D7}"/>
              </a:ext>
            </a:extLst>
          </p:cNvPr>
          <p:cNvGrpSpPr/>
          <p:nvPr/>
        </p:nvGrpSpPr>
        <p:grpSpPr>
          <a:xfrm>
            <a:off x="9098185" y="4116315"/>
            <a:ext cx="2710612" cy="2430604"/>
            <a:chOff x="2024986" y="562094"/>
            <a:chExt cx="2429123" cy="2187983"/>
          </a:xfrm>
        </p:grpSpPr>
        <p:grpSp>
          <p:nvGrpSpPr>
            <p:cNvPr id="54" name="Skupina 53">
              <a:extLst>
                <a:ext uri="{FF2B5EF4-FFF2-40B4-BE49-F238E27FC236}">
                  <a16:creationId xmlns:a16="http://schemas.microsoft.com/office/drawing/2014/main" id="{5FBA0F6C-F118-96EC-2EBE-8F7314EEC456}"/>
                </a:ext>
              </a:extLst>
            </p:cNvPr>
            <p:cNvGrpSpPr/>
            <p:nvPr/>
          </p:nvGrpSpPr>
          <p:grpSpPr>
            <a:xfrm>
              <a:off x="2024986" y="562094"/>
              <a:ext cx="2429123" cy="2187983"/>
              <a:chOff x="1836751" y="1105231"/>
              <a:chExt cx="1701579" cy="1464415"/>
            </a:xfrm>
          </p:grpSpPr>
          <p:sp>
            <p:nvSpPr>
              <p:cNvPr id="58" name="Šesťuholník 57">
                <a:extLst>
                  <a:ext uri="{FF2B5EF4-FFF2-40B4-BE49-F238E27FC236}">
                    <a16:creationId xmlns:a16="http://schemas.microsoft.com/office/drawing/2014/main" id="{5D5DEA29-8BF7-2B36-F610-46009A6052BE}"/>
                  </a:ext>
                </a:extLst>
              </p:cNvPr>
              <p:cNvSpPr/>
              <p:nvPr/>
            </p:nvSpPr>
            <p:spPr>
              <a:xfrm>
                <a:off x="1836751" y="1105231"/>
                <a:ext cx="1701579" cy="1464415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  <a:softEdge rad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  <p:sp>
            <p:nvSpPr>
              <p:cNvPr id="59" name="Vývojový diagram: spojnica 58">
                <a:extLst>
                  <a:ext uri="{FF2B5EF4-FFF2-40B4-BE49-F238E27FC236}">
                    <a16:creationId xmlns:a16="http://schemas.microsoft.com/office/drawing/2014/main" id="{56944504-A6A6-ED24-6BB6-A9BB63910022}"/>
                  </a:ext>
                </a:extLst>
              </p:cNvPr>
              <p:cNvSpPr/>
              <p:nvPr/>
            </p:nvSpPr>
            <p:spPr>
              <a:xfrm>
                <a:off x="2019629" y="1188719"/>
                <a:ext cx="1335819" cy="1297437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4">
                      <a:lumMod val="0"/>
                      <a:lumOff val="100000"/>
                    </a:schemeClr>
                  </a:gs>
                  <a:gs pos="35000">
                    <a:schemeClr val="accent4">
                      <a:lumMod val="0"/>
                      <a:lumOff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</p:grpSp>
        <p:pic>
          <p:nvPicPr>
            <p:cNvPr id="55" name="Grafický objekt 54" descr="Jedno ozubené koliesko výplň plnou farbou">
              <a:extLst>
                <a:ext uri="{FF2B5EF4-FFF2-40B4-BE49-F238E27FC236}">
                  <a16:creationId xmlns:a16="http://schemas.microsoft.com/office/drawing/2014/main" id="{A8243222-0E8A-7687-EDAE-D97FEEE849B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947865" y="2055246"/>
              <a:ext cx="583351" cy="583351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  <p:sp>
          <p:nvSpPr>
            <p:cNvPr id="56" name="BlokTextu 55">
              <a:extLst>
                <a:ext uri="{FF2B5EF4-FFF2-40B4-BE49-F238E27FC236}">
                  <a16:creationId xmlns:a16="http://schemas.microsoft.com/office/drawing/2014/main" id="{5FD5647E-ED71-791A-CF4B-D9AD20DC76F4}"/>
                </a:ext>
              </a:extLst>
            </p:cNvPr>
            <p:cNvSpPr txBox="1"/>
            <p:nvPr/>
          </p:nvSpPr>
          <p:spPr>
            <a:xfrm>
              <a:off x="2366755" y="1038065"/>
              <a:ext cx="1758921" cy="10251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700" b="1" dirty="0">
                  <a:solidFill>
                    <a:srgbClr val="FF6600"/>
                  </a:solidFill>
                </a:rPr>
                <a:t>INDUSTRIAL SERVICES </a:t>
              </a:r>
            </a:p>
            <a:p>
              <a:pPr algn="ctr"/>
              <a:r>
                <a:rPr lang="sk-SK" sz="1700" b="1" dirty="0"/>
                <a:t>and</a:t>
              </a:r>
              <a:r>
                <a:rPr lang="sk-SK" sz="1700" b="1" dirty="0">
                  <a:solidFill>
                    <a:srgbClr val="FF6600"/>
                  </a:solidFill>
                </a:rPr>
                <a:t> MAINTENANCE</a:t>
              </a:r>
              <a:endParaRPr lang="sk-SK" sz="1700" dirty="0">
                <a:solidFill>
                  <a:srgbClr val="FF6600"/>
                </a:solidFill>
              </a:endParaRPr>
            </a:p>
          </p:txBody>
        </p:sp>
      </p:grpSp>
      <p:grpSp>
        <p:nvGrpSpPr>
          <p:cNvPr id="60" name="Skupina 59">
            <a:extLst>
              <a:ext uri="{FF2B5EF4-FFF2-40B4-BE49-F238E27FC236}">
                <a16:creationId xmlns:a16="http://schemas.microsoft.com/office/drawing/2014/main" id="{4498475A-F5D8-08F2-A56C-39A13FFD671A}"/>
              </a:ext>
            </a:extLst>
          </p:cNvPr>
          <p:cNvGrpSpPr/>
          <p:nvPr/>
        </p:nvGrpSpPr>
        <p:grpSpPr>
          <a:xfrm>
            <a:off x="6722827" y="2532892"/>
            <a:ext cx="3029197" cy="3021243"/>
            <a:chOff x="883661" y="2123333"/>
            <a:chExt cx="2344882" cy="2344882"/>
          </a:xfrm>
        </p:grpSpPr>
        <p:pic>
          <p:nvPicPr>
            <p:cNvPr id="61" name="Grafický objekt 60" descr="Jedno ozubené koliesko výplň plnou farbou">
              <a:extLst>
                <a:ext uri="{FF2B5EF4-FFF2-40B4-BE49-F238E27FC236}">
                  <a16:creationId xmlns:a16="http://schemas.microsoft.com/office/drawing/2014/main" id="{BD2BBAA6-9D71-CB5A-E3E6-084699CCDAB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83661" y="2123333"/>
              <a:ext cx="2344882" cy="2344882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  <p:sp>
          <p:nvSpPr>
            <p:cNvPr id="62" name="Vývojový diagram: spojnica 61">
              <a:extLst>
                <a:ext uri="{FF2B5EF4-FFF2-40B4-BE49-F238E27FC236}">
                  <a16:creationId xmlns:a16="http://schemas.microsoft.com/office/drawing/2014/main" id="{31E9DFF9-7765-B732-5A74-D027262661E0}"/>
                </a:ext>
              </a:extLst>
            </p:cNvPr>
            <p:cNvSpPr/>
            <p:nvPr/>
          </p:nvSpPr>
          <p:spPr>
            <a:xfrm>
              <a:off x="1516102" y="2750208"/>
              <a:ext cx="1080000" cy="1080000"/>
            </a:xfrm>
            <a:prstGeom prst="flowChartConnector">
              <a:avLst/>
            </a:prstGeom>
            <a:gradFill flip="none" rotWithShape="1">
              <a:gsLst>
                <a:gs pos="9800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  <a:ln w="38100"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</p:grpSp>
      <p:grpSp>
        <p:nvGrpSpPr>
          <p:cNvPr id="66" name="Skupina 65">
            <a:extLst>
              <a:ext uri="{FF2B5EF4-FFF2-40B4-BE49-F238E27FC236}">
                <a16:creationId xmlns:a16="http://schemas.microsoft.com/office/drawing/2014/main" id="{4FC4E1D9-F915-B058-624F-B2DF9904B951}"/>
              </a:ext>
            </a:extLst>
          </p:cNvPr>
          <p:cNvGrpSpPr/>
          <p:nvPr/>
        </p:nvGrpSpPr>
        <p:grpSpPr>
          <a:xfrm>
            <a:off x="368639" y="4116315"/>
            <a:ext cx="2710612" cy="2430604"/>
            <a:chOff x="2024986" y="562094"/>
            <a:chExt cx="2429123" cy="2187983"/>
          </a:xfrm>
        </p:grpSpPr>
        <p:grpSp>
          <p:nvGrpSpPr>
            <p:cNvPr id="67" name="Skupina 66">
              <a:extLst>
                <a:ext uri="{FF2B5EF4-FFF2-40B4-BE49-F238E27FC236}">
                  <a16:creationId xmlns:a16="http://schemas.microsoft.com/office/drawing/2014/main" id="{5DCEAA65-E8A2-C5D3-4E80-E1D12576D3A0}"/>
                </a:ext>
              </a:extLst>
            </p:cNvPr>
            <p:cNvGrpSpPr/>
            <p:nvPr/>
          </p:nvGrpSpPr>
          <p:grpSpPr>
            <a:xfrm>
              <a:off x="2024986" y="562094"/>
              <a:ext cx="2429123" cy="2187983"/>
              <a:chOff x="1836751" y="1105231"/>
              <a:chExt cx="1701579" cy="1464415"/>
            </a:xfrm>
          </p:grpSpPr>
          <p:sp>
            <p:nvSpPr>
              <p:cNvPr id="71" name="Šesťuholník 70">
                <a:extLst>
                  <a:ext uri="{FF2B5EF4-FFF2-40B4-BE49-F238E27FC236}">
                    <a16:creationId xmlns:a16="http://schemas.microsoft.com/office/drawing/2014/main" id="{92B332CF-919B-E95A-F19F-DEC1F2049C5F}"/>
                  </a:ext>
                </a:extLst>
              </p:cNvPr>
              <p:cNvSpPr/>
              <p:nvPr/>
            </p:nvSpPr>
            <p:spPr>
              <a:xfrm>
                <a:off x="1836751" y="1105231"/>
                <a:ext cx="1701579" cy="1464415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  <a:softEdge rad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  <p:sp>
            <p:nvSpPr>
              <p:cNvPr id="72" name="Vývojový diagram: spojnica 71">
                <a:extLst>
                  <a:ext uri="{FF2B5EF4-FFF2-40B4-BE49-F238E27FC236}">
                    <a16:creationId xmlns:a16="http://schemas.microsoft.com/office/drawing/2014/main" id="{29E1665B-8BB6-264E-37C9-02B49E4E8A2A}"/>
                  </a:ext>
                </a:extLst>
              </p:cNvPr>
              <p:cNvSpPr/>
              <p:nvPr/>
            </p:nvSpPr>
            <p:spPr>
              <a:xfrm>
                <a:off x="2019629" y="1188719"/>
                <a:ext cx="1335819" cy="1297437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4">
                      <a:lumMod val="0"/>
                      <a:lumOff val="100000"/>
                    </a:schemeClr>
                  </a:gs>
                  <a:gs pos="35000">
                    <a:schemeClr val="accent4">
                      <a:lumMod val="0"/>
                      <a:lumOff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</p:grpSp>
        <p:pic>
          <p:nvPicPr>
            <p:cNvPr id="68" name="Grafický objekt 67" descr="Jedno ozubené koliesko výplň plnou farbou">
              <a:extLst>
                <a:ext uri="{FF2B5EF4-FFF2-40B4-BE49-F238E27FC236}">
                  <a16:creationId xmlns:a16="http://schemas.microsoft.com/office/drawing/2014/main" id="{15E9BC84-B6E6-93D3-1780-94EF4B24752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947865" y="2055246"/>
              <a:ext cx="583351" cy="583351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  <p:sp>
          <p:nvSpPr>
            <p:cNvPr id="69" name="BlokTextu 68">
              <a:extLst>
                <a:ext uri="{FF2B5EF4-FFF2-40B4-BE49-F238E27FC236}">
                  <a16:creationId xmlns:a16="http://schemas.microsoft.com/office/drawing/2014/main" id="{76614BF8-55B0-7FCD-8CD9-04F2F6242313}"/>
                </a:ext>
              </a:extLst>
            </p:cNvPr>
            <p:cNvSpPr txBox="1"/>
            <p:nvPr/>
          </p:nvSpPr>
          <p:spPr>
            <a:xfrm>
              <a:off x="2360080" y="856569"/>
              <a:ext cx="1758921" cy="1260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700" b="1" dirty="0">
                  <a:solidFill>
                    <a:srgbClr val="FF6600"/>
                  </a:solidFill>
                </a:rPr>
                <a:t>PROJECT MANAGEMENT </a:t>
              </a:r>
              <a:r>
                <a:rPr lang="sk-SK" sz="1700" b="1" dirty="0"/>
                <a:t>and </a:t>
              </a:r>
            </a:p>
            <a:p>
              <a:pPr algn="ctr"/>
              <a:r>
                <a:rPr lang="sk-SK" sz="1700" b="1" dirty="0">
                  <a:solidFill>
                    <a:srgbClr val="FF6600"/>
                  </a:solidFill>
                </a:rPr>
                <a:t>TECHNICAL SUPERVISION</a:t>
              </a:r>
              <a:endParaRPr lang="sk-SK" sz="1700" dirty="0">
                <a:solidFill>
                  <a:srgbClr val="FF6600"/>
                </a:solidFill>
              </a:endParaRPr>
            </a:p>
          </p:txBody>
        </p:sp>
      </p:grpSp>
      <p:grpSp>
        <p:nvGrpSpPr>
          <p:cNvPr id="73" name="Skupina 72">
            <a:extLst>
              <a:ext uri="{FF2B5EF4-FFF2-40B4-BE49-F238E27FC236}">
                <a16:creationId xmlns:a16="http://schemas.microsoft.com/office/drawing/2014/main" id="{2FFA4961-149F-59E9-9131-993F2FBA1BCA}"/>
              </a:ext>
            </a:extLst>
          </p:cNvPr>
          <p:cNvGrpSpPr/>
          <p:nvPr/>
        </p:nvGrpSpPr>
        <p:grpSpPr>
          <a:xfrm>
            <a:off x="6742091" y="365695"/>
            <a:ext cx="3036939" cy="2430604"/>
            <a:chOff x="1878758" y="562094"/>
            <a:chExt cx="2721562" cy="2187983"/>
          </a:xfrm>
        </p:grpSpPr>
        <p:grpSp>
          <p:nvGrpSpPr>
            <p:cNvPr id="74" name="Skupina 73">
              <a:extLst>
                <a:ext uri="{FF2B5EF4-FFF2-40B4-BE49-F238E27FC236}">
                  <a16:creationId xmlns:a16="http://schemas.microsoft.com/office/drawing/2014/main" id="{4AA3A1C0-2DD3-77CF-BD1B-8EE07D47FF15}"/>
                </a:ext>
              </a:extLst>
            </p:cNvPr>
            <p:cNvGrpSpPr/>
            <p:nvPr/>
          </p:nvGrpSpPr>
          <p:grpSpPr>
            <a:xfrm>
              <a:off x="2024986" y="562094"/>
              <a:ext cx="2429123" cy="2187983"/>
              <a:chOff x="1836751" y="1105231"/>
              <a:chExt cx="1701579" cy="1464415"/>
            </a:xfrm>
          </p:grpSpPr>
          <p:sp>
            <p:nvSpPr>
              <p:cNvPr id="78" name="Šesťuholník 77">
                <a:extLst>
                  <a:ext uri="{FF2B5EF4-FFF2-40B4-BE49-F238E27FC236}">
                    <a16:creationId xmlns:a16="http://schemas.microsoft.com/office/drawing/2014/main" id="{2BE1B245-5940-DA2E-E383-1631DBF41F0C}"/>
                  </a:ext>
                </a:extLst>
              </p:cNvPr>
              <p:cNvSpPr/>
              <p:nvPr/>
            </p:nvSpPr>
            <p:spPr>
              <a:xfrm>
                <a:off x="1836751" y="1105231"/>
                <a:ext cx="1701579" cy="1464415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  <a:softEdge rad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  <p:sp>
            <p:nvSpPr>
              <p:cNvPr id="79" name="Vývojový diagram: spojnica 78">
                <a:extLst>
                  <a:ext uri="{FF2B5EF4-FFF2-40B4-BE49-F238E27FC236}">
                    <a16:creationId xmlns:a16="http://schemas.microsoft.com/office/drawing/2014/main" id="{4E0FCC74-C99D-E529-8463-B48FBF5527EB}"/>
                  </a:ext>
                </a:extLst>
              </p:cNvPr>
              <p:cNvSpPr/>
              <p:nvPr/>
            </p:nvSpPr>
            <p:spPr>
              <a:xfrm>
                <a:off x="2019629" y="1188719"/>
                <a:ext cx="1335819" cy="1297437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4">
                      <a:lumMod val="0"/>
                      <a:lumOff val="100000"/>
                    </a:schemeClr>
                  </a:gs>
                  <a:gs pos="35000">
                    <a:schemeClr val="accent4">
                      <a:lumMod val="0"/>
                      <a:lumOff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</p:grpSp>
        <p:pic>
          <p:nvPicPr>
            <p:cNvPr id="75" name="Grafický objekt 74" descr="Jedno ozubené koliesko výplň plnou farbou">
              <a:extLst>
                <a:ext uri="{FF2B5EF4-FFF2-40B4-BE49-F238E27FC236}">
                  <a16:creationId xmlns:a16="http://schemas.microsoft.com/office/drawing/2014/main" id="{5FD13DBC-6FEA-AB9D-EBCD-722472D9F5E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947865" y="2055246"/>
              <a:ext cx="583351" cy="583351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  <p:sp>
          <p:nvSpPr>
            <p:cNvPr id="76" name="BlokTextu 75">
              <a:extLst>
                <a:ext uri="{FF2B5EF4-FFF2-40B4-BE49-F238E27FC236}">
                  <a16:creationId xmlns:a16="http://schemas.microsoft.com/office/drawing/2014/main" id="{FF19259F-F58E-C695-8FE5-C80400CF6AB8}"/>
                </a:ext>
              </a:extLst>
            </p:cNvPr>
            <p:cNvSpPr txBox="1"/>
            <p:nvPr/>
          </p:nvSpPr>
          <p:spPr>
            <a:xfrm>
              <a:off x="2312697" y="958181"/>
              <a:ext cx="1853686" cy="3186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700" b="1" dirty="0">
                  <a:solidFill>
                    <a:srgbClr val="FF6600"/>
                  </a:solidFill>
                </a:rPr>
                <a:t>COMMISSIONING</a:t>
              </a:r>
            </a:p>
          </p:txBody>
        </p:sp>
        <p:sp>
          <p:nvSpPr>
            <p:cNvPr id="77" name="BlokTextu 76">
              <a:extLst>
                <a:ext uri="{FF2B5EF4-FFF2-40B4-BE49-F238E27FC236}">
                  <a16:creationId xmlns:a16="http://schemas.microsoft.com/office/drawing/2014/main" id="{C145BA68-F61A-CA00-C319-0F01A57BD6EF}"/>
                </a:ext>
              </a:extLst>
            </p:cNvPr>
            <p:cNvSpPr txBox="1"/>
            <p:nvPr/>
          </p:nvSpPr>
          <p:spPr>
            <a:xfrm>
              <a:off x="1878758" y="1276793"/>
              <a:ext cx="2721562" cy="8588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400" b="1" dirty="0" err="1"/>
                <a:t>Restoring</a:t>
              </a:r>
              <a:r>
                <a:rPr lang="sk-SK" sz="1400" b="1" dirty="0"/>
                <a:t> </a:t>
              </a:r>
              <a:r>
                <a:rPr lang="sk-SK" sz="1400" b="1" dirty="0" err="1"/>
                <a:t>production</a:t>
              </a:r>
              <a:r>
                <a:rPr lang="sk-SK" sz="1400" b="1" dirty="0"/>
                <a:t> </a:t>
              </a:r>
              <a:r>
                <a:rPr lang="sk-SK" sz="1400" b="1" dirty="0" err="1"/>
                <a:t>lines</a:t>
              </a:r>
              <a:r>
                <a:rPr lang="sk-SK" sz="1400" b="1" dirty="0"/>
                <a:t> </a:t>
              </a:r>
            </a:p>
            <a:p>
              <a:pPr algn="ctr"/>
              <a:r>
                <a:rPr lang="sk-SK" sz="1400" b="1" dirty="0"/>
                <a:t>and </a:t>
              </a:r>
              <a:r>
                <a:rPr lang="sk-SK" sz="1400" b="1" dirty="0" err="1"/>
                <a:t>robots</a:t>
              </a:r>
              <a:r>
                <a:rPr lang="sk-SK" sz="1400" b="1" dirty="0"/>
                <a:t>, PLC </a:t>
              </a:r>
              <a:r>
                <a:rPr lang="sk-SK" sz="1400" b="1" dirty="0" err="1"/>
                <a:t>programming</a:t>
              </a:r>
              <a:endParaRPr lang="sk-SK" sz="1400" b="1" dirty="0"/>
            </a:p>
            <a:p>
              <a:pPr algn="ctr"/>
              <a:r>
                <a:rPr lang="sk-SK" sz="1400" b="1" dirty="0"/>
                <a:t> and </a:t>
              </a:r>
              <a:r>
                <a:rPr lang="sk-SK" sz="1400" b="1" dirty="0" err="1"/>
                <a:t>final</a:t>
              </a:r>
              <a:r>
                <a:rPr lang="sk-SK" sz="1400" b="1" dirty="0"/>
                <a:t> </a:t>
              </a:r>
              <a:r>
                <a:rPr lang="sk-SK" sz="1400" b="1" dirty="0" err="1"/>
                <a:t>optimization</a:t>
              </a:r>
              <a:r>
                <a:rPr lang="sk-SK" sz="1400" b="1" dirty="0"/>
                <a:t>  </a:t>
              </a:r>
              <a:r>
                <a:rPr lang="sk-SK" sz="1400" b="1" dirty="0" err="1"/>
                <a:t>for</a:t>
              </a:r>
              <a:r>
                <a:rPr lang="sk-SK" sz="1400" b="1" dirty="0"/>
                <a:t> maximum </a:t>
              </a:r>
              <a:r>
                <a:rPr lang="sk-SK" sz="1400" b="1" dirty="0" err="1"/>
                <a:t>performance</a:t>
              </a:r>
              <a:r>
                <a:rPr lang="sk-SK" sz="1400" b="1" dirty="0"/>
                <a:t>.</a:t>
              </a:r>
              <a:endParaRPr lang="sk-SK" sz="1400" dirty="0"/>
            </a:p>
          </p:txBody>
        </p:sp>
      </p:grpSp>
      <p:pic>
        <p:nvPicPr>
          <p:cNvPr id="81" name="Obrázok 80">
            <a:extLst>
              <a:ext uri="{FF2B5EF4-FFF2-40B4-BE49-F238E27FC236}">
                <a16:creationId xmlns:a16="http://schemas.microsoft.com/office/drawing/2014/main" id="{143B8FF7-2506-4653-1C09-8F2D85CACB4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84" b="30168"/>
          <a:stretch>
            <a:fillRect/>
          </a:stretch>
        </p:blipFill>
        <p:spPr>
          <a:xfrm>
            <a:off x="4537313" y="5356117"/>
            <a:ext cx="2867455" cy="113402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82" name="BlokTextu 81">
            <a:extLst>
              <a:ext uri="{FF2B5EF4-FFF2-40B4-BE49-F238E27FC236}">
                <a16:creationId xmlns:a16="http://schemas.microsoft.com/office/drawing/2014/main" id="{7768BF18-EDB2-9549-2451-5006C0EDCEAA}"/>
              </a:ext>
            </a:extLst>
          </p:cNvPr>
          <p:cNvSpPr txBox="1"/>
          <p:nvPr/>
        </p:nvSpPr>
        <p:spPr>
          <a:xfrm>
            <a:off x="4864010" y="3604923"/>
            <a:ext cx="2357607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1900" b="1" dirty="0">
                <a:ln>
                  <a:solidFill>
                    <a:schemeClr val="tx1"/>
                  </a:solidFill>
                </a:ln>
              </a:rPr>
              <a:t>A COMPREHENSIVE PORTFOLIO OF SERVICES</a:t>
            </a:r>
            <a:endParaRPr lang="sk-SK" sz="1900" dirty="0">
              <a:ln>
                <a:solidFill>
                  <a:schemeClr val="tx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1961114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573146-57EB-3ED3-B9C6-24B604144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ok 5">
            <a:extLst>
              <a:ext uri="{FF2B5EF4-FFF2-40B4-BE49-F238E27FC236}">
                <a16:creationId xmlns:a16="http://schemas.microsoft.com/office/drawing/2014/main" id="{8ED5DD9D-E9CA-5EA5-5ADB-B153201236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4" t="18913" b="3449"/>
          <a:stretch>
            <a:fillRect/>
          </a:stretch>
        </p:blipFill>
        <p:spPr>
          <a:xfrm>
            <a:off x="0" y="0"/>
            <a:ext cx="12198678" cy="6858000"/>
          </a:xfrm>
          <a:prstGeom prst="rect">
            <a:avLst/>
          </a:prstGeom>
        </p:spPr>
      </p:pic>
      <p:sp>
        <p:nvSpPr>
          <p:cNvPr id="80" name="Obdĺžnik 79">
            <a:extLst>
              <a:ext uri="{FF2B5EF4-FFF2-40B4-BE49-F238E27FC236}">
                <a16:creationId xmlns:a16="http://schemas.microsoft.com/office/drawing/2014/main" id="{B7CDBC30-BAB8-0A08-8895-38F2C6FF16BE}"/>
              </a:ext>
            </a:extLst>
          </p:cNvPr>
          <p:cNvSpPr/>
          <p:nvPr/>
        </p:nvSpPr>
        <p:spPr>
          <a:xfrm>
            <a:off x="0" y="-1"/>
            <a:ext cx="12202156" cy="6858000"/>
          </a:xfrm>
          <a:prstGeom prst="rect">
            <a:avLst/>
          </a:prstGeom>
          <a:solidFill>
            <a:schemeClr val="tx1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" name="Obdĺžnik: zaoblené rohy 1">
            <a:extLst>
              <a:ext uri="{FF2B5EF4-FFF2-40B4-BE49-F238E27FC236}">
                <a16:creationId xmlns:a16="http://schemas.microsoft.com/office/drawing/2014/main" id="{EDD510EF-ABF3-8231-271E-37B1F6B9DC72}"/>
              </a:ext>
            </a:extLst>
          </p:cNvPr>
          <p:cNvSpPr/>
          <p:nvPr/>
        </p:nvSpPr>
        <p:spPr>
          <a:xfrm>
            <a:off x="11065289" y="2876827"/>
            <a:ext cx="1567760" cy="12518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51000">
                <a:schemeClr val="bg1"/>
              </a:gs>
              <a:gs pos="100000">
                <a:schemeClr val="tx1"/>
              </a:gs>
              <a:gs pos="91000">
                <a:schemeClr val="tx1"/>
              </a:gs>
            </a:gsLst>
            <a:lin ang="2400000" scaled="0"/>
          </a:gradFill>
          <a:ln>
            <a:noFill/>
          </a:ln>
          <a:effectLst>
            <a:outerShdw blurRad="889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grpSp>
        <p:nvGrpSpPr>
          <p:cNvPr id="3" name="Skupina 2">
            <a:extLst>
              <a:ext uri="{FF2B5EF4-FFF2-40B4-BE49-F238E27FC236}">
                <a16:creationId xmlns:a16="http://schemas.microsoft.com/office/drawing/2014/main" id="{EC83CB20-640D-867F-2B60-93BBBC1E5717}"/>
              </a:ext>
            </a:extLst>
          </p:cNvPr>
          <p:cNvGrpSpPr/>
          <p:nvPr/>
        </p:nvGrpSpPr>
        <p:grpSpPr>
          <a:xfrm rot="3061167">
            <a:off x="9505267" y="1189730"/>
            <a:ext cx="4703018" cy="4757672"/>
            <a:chOff x="10097567" y="1950914"/>
            <a:chExt cx="3021243" cy="3029197"/>
          </a:xfrm>
        </p:grpSpPr>
        <p:pic>
          <p:nvPicPr>
            <p:cNvPr id="4" name="Grafický objekt 3" descr="Jedno ozubené koliesko výplň plnou farbou">
              <a:extLst>
                <a:ext uri="{FF2B5EF4-FFF2-40B4-BE49-F238E27FC236}">
                  <a16:creationId xmlns:a16="http://schemas.microsoft.com/office/drawing/2014/main" id="{EE21B8BD-12C9-4699-02DC-93A68AC4FEC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00000">
              <a:off x="10093590" y="1954891"/>
              <a:ext cx="3029197" cy="3021243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  <p:sp>
          <p:nvSpPr>
            <p:cNvPr id="15" name="Vývojový diagram: spojnica 14">
              <a:extLst>
                <a:ext uri="{FF2B5EF4-FFF2-40B4-BE49-F238E27FC236}">
                  <a16:creationId xmlns:a16="http://schemas.microsoft.com/office/drawing/2014/main" id="{3647B64A-796D-7B71-1721-EFD014983270}"/>
                </a:ext>
              </a:extLst>
            </p:cNvPr>
            <p:cNvSpPr/>
            <p:nvPr/>
          </p:nvSpPr>
          <p:spPr>
            <a:xfrm rot="16200000">
              <a:off x="10903427" y="2797093"/>
              <a:ext cx="1395180" cy="1391517"/>
            </a:xfrm>
            <a:prstGeom prst="flowChartConnector">
              <a:avLst/>
            </a:prstGeom>
            <a:gradFill flip="none" rotWithShape="1">
              <a:gsLst>
                <a:gs pos="9800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  <a:ln w="38100"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</p:grpSp>
      <p:grpSp>
        <p:nvGrpSpPr>
          <p:cNvPr id="24" name="Skupina 23">
            <a:extLst>
              <a:ext uri="{FF2B5EF4-FFF2-40B4-BE49-F238E27FC236}">
                <a16:creationId xmlns:a16="http://schemas.microsoft.com/office/drawing/2014/main" id="{F3DFCBDD-813B-8761-B802-EF7C8C006A92}"/>
              </a:ext>
            </a:extLst>
          </p:cNvPr>
          <p:cNvGrpSpPr/>
          <p:nvPr/>
        </p:nvGrpSpPr>
        <p:grpSpPr>
          <a:xfrm>
            <a:off x="-4258086" y="-2140532"/>
            <a:ext cx="3036939" cy="2430604"/>
            <a:chOff x="1878761" y="562094"/>
            <a:chExt cx="2721562" cy="2187983"/>
          </a:xfrm>
        </p:grpSpPr>
        <p:grpSp>
          <p:nvGrpSpPr>
            <p:cNvPr id="20" name="Skupina 19">
              <a:extLst>
                <a:ext uri="{FF2B5EF4-FFF2-40B4-BE49-F238E27FC236}">
                  <a16:creationId xmlns:a16="http://schemas.microsoft.com/office/drawing/2014/main" id="{9609FBF6-FB8F-08B5-88DB-DAD1CA0A8387}"/>
                </a:ext>
              </a:extLst>
            </p:cNvPr>
            <p:cNvGrpSpPr/>
            <p:nvPr/>
          </p:nvGrpSpPr>
          <p:grpSpPr>
            <a:xfrm>
              <a:off x="2024986" y="562094"/>
              <a:ext cx="2429123" cy="2187983"/>
              <a:chOff x="1836751" y="1105231"/>
              <a:chExt cx="1701579" cy="1464415"/>
            </a:xfrm>
          </p:grpSpPr>
          <p:sp>
            <p:nvSpPr>
              <p:cNvPr id="17" name="Šesťuholník 16">
                <a:extLst>
                  <a:ext uri="{FF2B5EF4-FFF2-40B4-BE49-F238E27FC236}">
                    <a16:creationId xmlns:a16="http://schemas.microsoft.com/office/drawing/2014/main" id="{E8DAC9EC-F508-9DF9-784E-8D18F0B896F9}"/>
                  </a:ext>
                </a:extLst>
              </p:cNvPr>
              <p:cNvSpPr/>
              <p:nvPr/>
            </p:nvSpPr>
            <p:spPr>
              <a:xfrm>
                <a:off x="1836751" y="1105231"/>
                <a:ext cx="1701579" cy="1464415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  <a:softEdge rad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  <p:sp>
            <p:nvSpPr>
              <p:cNvPr id="19" name="Vývojový diagram: spojnica 18">
                <a:extLst>
                  <a:ext uri="{FF2B5EF4-FFF2-40B4-BE49-F238E27FC236}">
                    <a16:creationId xmlns:a16="http://schemas.microsoft.com/office/drawing/2014/main" id="{C4C5AE61-8CED-F317-F078-084656CB7DB6}"/>
                  </a:ext>
                </a:extLst>
              </p:cNvPr>
              <p:cNvSpPr/>
              <p:nvPr/>
            </p:nvSpPr>
            <p:spPr>
              <a:xfrm>
                <a:off x="2019629" y="1188719"/>
                <a:ext cx="1335819" cy="1297437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4">
                      <a:lumMod val="0"/>
                      <a:lumOff val="100000"/>
                    </a:schemeClr>
                  </a:gs>
                  <a:gs pos="35000">
                    <a:schemeClr val="accent4">
                      <a:lumMod val="0"/>
                      <a:lumOff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</p:grpSp>
        <p:pic>
          <p:nvPicPr>
            <p:cNvPr id="18" name="Grafický objekt 17" descr="Jedno ozubené koliesko výplň plnou farbou">
              <a:extLst>
                <a:ext uri="{FF2B5EF4-FFF2-40B4-BE49-F238E27FC236}">
                  <a16:creationId xmlns:a16="http://schemas.microsoft.com/office/drawing/2014/main" id="{E5C4EA71-7267-98A6-00DE-30AC513DBCB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947865" y="2055246"/>
              <a:ext cx="583351" cy="583351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  <p:sp>
          <p:nvSpPr>
            <p:cNvPr id="22" name="BlokTextu 21">
              <a:extLst>
                <a:ext uri="{FF2B5EF4-FFF2-40B4-BE49-F238E27FC236}">
                  <a16:creationId xmlns:a16="http://schemas.microsoft.com/office/drawing/2014/main" id="{D693FF6D-F073-4FB9-2AFF-7320E3631D5F}"/>
                </a:ext>
              </a:extLst>
            </p:cNvPr>
            <p:cNvSpPr txBox="1"/>
            <p:nvPr/>
          </p:nvSpPr>
          <p:spPr>
            <a:xfrm>
              <a:off x="2360080" y="858873"/>
              <a:ext cx="1758921" cy="554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700" b="1" dirty="0">
                  <a:solidFill>
                    <a:srgbClr val="FF6600"/>
                  </a:solidFill>
                </a:rPr>
                <a:t>PROJECT MANAGEMENT</a:t>
              </a:r>
            </a:p>
          </p:txBody>
        </p:sp>
        <p:sp>
          <p:nvSpPr>
            <p:cNvPr id="23" name="BlokTextu 22">
              <a:extLst>
                <a:ext uri="{FF2B5EF4-FFF2-40B4-BE49-F238E27FC236}">
                  <a16:creationId xmlns:a16="http://schemas.microsoft.com/office/drawing/2014/main" id="{BEF48A73-A0B2-9CC8-8E21-63F7BBD83BD2}"/>
                </a:ext>
              </a:extLst>
            </p:cNvPr>
            <p:cNvSpPr txBox="1"/>
            <p:nvPr/>
          </p:nvSpPr>
          <p:spPr>
            <a:xfrm>
              <a:off x="1878761" y="1401535"/>
              <a:ext cx="2721562" cy="664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400" b="1" dirty="0"/>
                <a:t>Professional management </a:t>
              </a:r>
            </a:p>
            <a:p>
              <a:pPr algn="ctr"/>
              <a:r>
                <a:rPr lang="sk-SK" sz="1400" b="1" dirty="0"/>
                <a:t>from </a:t>
              </a:r>
              <a:r>
                <a:rPr lang="sk-SK" sz="1400" b="1" dirty="0" err="1"/>
                <a:t>the</a:t>
              </a:r>
              <a:r>
                <a:rPr lang="sk-SK" sz="1400" b="1" dirty="0"/>
                <a:t> </a:t>
              </a:r>
              <a:r>
                <a:rPr lang="sk-SK" sz="1400" b="1" dirty="0" err="1"/>
                <a:t>first</a:t>
              </a:r>
              <a:r>
                <a:rPr lang="sk-SK" sz="1400" b="1" dirty="0"/>
                <a:t> </a:t>
              </a:r>
              <a:r>
                <a:rPr lang="sk-SK" sz="1400" b="1" dirty="0" err="1"/>
                <a:t>sketch</a:t>
              </a:r>
              <a:r>
                <a:rPr lang="sk-SK" sz="1400" b="1" dirty="0"/>
                <a:t> </a:t>
              </a:r>
            </a:p>
            <a:p>
              <a:pPr algn="ctr"/>
              <a:r>
                <a:rPr lang="sk-SK" sz="1400" b="1" dirty="0"/>
                <a:t>to </a:t>
              </a:r>
              <a:r>
                <a:rPr lang="sk-SK" sz="1400" b="1" dirty="0" err="1"/>
                <a:t>final</a:t>
              </a:r>
              <a:r>
                <a:rPr lang="sk-SK" sz="1400" b="1" dirty="0"/>
                <a:t> </a:t>
              </a:r>
              <a:r>
                <a:rPr lang="sk-SK" sz="1400" b="1" dirty="0" err="1"/>
                <a:t>delivery</a:t>
              </a:r>
              <a:r>
                <a:rPr lang="sk-SK" sz="1400" b="1" dirty="0"/>
                <a:t>.</a:t>
              </a:r>
              <a:endParaRPr lang="sk-SK" sz="1400" dirty="0"/>
            </a:p>
          </p:txBody>
        </p:sp>
      </p:grpSp>
      <p:grpSp>
        <p:nvGrpSpPr>
          <p:cNvPr id="39" name="Skupina 38">
            <a:extLst>
              <a:ext uri="{FF2B5EF4-FFF2-40B4-BE49-F238E27FC236}">
                <a16:creationId xmlns:a16="http://schemas.microsoft.com/office/drawing/2014/main" id="{59E21A36-03A5-A9B8-7CA6-255B796B7E20}"/>
              </a:ext>
            </a:extLst>
          </p:cNvPr>
          <p:cNvGrpSpPr/>
          <p:nvPr/>
        </p:nvGrpSpPr>
        <p:grpSpPr>
          <a:xfrm>
            <a:off x="-6817698" y="1309389"/>
            <a:ext cx="3036939" cy="2430604"/>
            <a:chOff x="1903679" y="562094"/>
            <a:chExt cx="2721562" cy="2187983"/>
          </a:xfrm>
        </p:grpSpPr>
        <p:grpSp>
          <p:nvGrpSpPr>
            <p:cNvPr id="40" name="Skupina 39">
              <a:extLst>
                <a:ext uri="{FF2B5EF4-FFF2-40B4-BE49-F238E27FC236}">
                  <a16:creationId xmlns:a16="http://schemas.microsoft.com/office/drawing/2014/main" id="{09E149A6-CD6C-7139-AC58-F2CA7DFB762E}"/>
                </a:ext>
              </a:extLst>
            </p:cNvPr>
            <p:cNvGrpSpPr/>
            <p:nvPr/>
          </p:nvGrpSpPr>
          <p:grpSpPr>
            <a:xfrm>
              <a:off x="2024986" y="562094"/>
              <a:ext cx="2429123" cy="2187983"/>
              <a:chOff x="1836751" y="1105231"/>
              <a:chExt cx="1701579" cy="1464415"/>
            </a:xfrm>
          </p:grpSpPr>
          <p:sp>
            <p:nvSpPr>
              <p:cNvPr id="44" name="Šesťuholník 43">
                <a:extLst>
                  <a:ext uri="{FF2B5EF4-FFF2-40B4-BE49-F238E27FC236}">
                    <a16:creationId xmlns:a16="http://schemas.microsoft.com/office/drawing/2014/main" id="{7E55E31C-019A-0E65-2DBA-590123A7911C}"/>
                  </a:ext>
                </a:extLst>
              </p:cNvPr>
              <p:cNvSpPr/>
              <p:nvPr/>
            </p:nvSpPr>
            <p:spPr>
              <a:xfrm>
                <a:off x="1836751" y="1105231"/>
                <a:ext cx="1701579" cy="1464415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  <a:softEdge rad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  <p:sp>
            <p:nvSpPr>
              <p:cNvPr id="45" name="Vývojový diagram: spojnica 44">
                <a:extLst>
                  <a:ext uri="{FF2B5EF4-FFF2-40B4-BE49-F238E27FC236}">
                    <a16:creationId xmlns:a16="http://schemas.microsoft.com/office/drawing/2014/main" id="{F03CE2F5-18BD-81C9-B57D-EAC07B70C991}"/>
                  </a:ext>
                </a:extLst>
              </p:cNvPr>
              <p:cNvSpPr/>
              <p:nvPr/>
            </p:nvSpPr>
            <p:spPr>
              <a:xfrm>
                <a:off x="2019629" y="1188719"/>
                <a:ext cx="1335819" cy="1297437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4">
                      <a:lumMod val="0"/>
                      <a:lumOff val="100000"/>
                    </a:schemeClr>
                  </a:gs>
                  <a:gs pos="35000">
                    <a:schemeClr val="accent4">
                      <a:lumMod val="0"/>
                      <a:lumOff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</p:grpSp>
        <p:pic>
          <p:nvPicPr>
            <p:cNvPr id="41" name="Grafický objekt 40" descr="Jedno ozubené koliesko výplň plnou farbou">
              <a:extLst>
                <a:ext uri="{FF2B5EF4-FFF2-40B4-BE49-F238E27FC236}">
                  <a16:creationId xmlns:a16="http://schemas.microsoft.com/office/drawing/2014/main" id="{BF277209-C212-77EC-8AB4-D9963145A96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947865" y="2055246"/>
              <a:ext cx="583351" cy="583351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  <p:sp>
          <p:nvSpPr>
            <p:cNvPr id="42" name="BlokTextu 41">
              <a:extLst>
                <a:ext uri="{FF2B5EF4-FFF2-40B4-BE49-F238E27FC236}">
                  <a16:creationId xmlns:a16="http://schemas.microsoft.com/office/drawing/2014/main" id="{72BEC4A9-7FA3-AE53-A632-A684181C17CB}"/>
                </a:ext>
              </a:extLst>
            </p:cNvPr>
            <p:cNvSpPr txBox="1"/>
            <p:nvPr/>
          </p:nvSpPr>
          <p:spPr>
            <a:xfrm>
              <a:off x="2393189" y="879509"/>
              <a:ext cx="1758921" cy="554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700" b="1" dirty="0">
                  <a:solidFill>
                    <a:srgbClr val="FF6600"/>
                  </a:solidFill>
                </a:rPr>
                <a:t>MECHANICAL ENGINEERING </a:t>
              </a:r>
            </a:p>
          </p:txBody>
        </p:sp>
        <p:sp>
          <p:nvSpPr>
            <p:cNvPr id="43" name="BlokTextu 42">
              <a:extLst>
                <a:ext uri="{FF2B5EF4-FFF2-40B4-BE49-F238E27FC236}">
                  <a16:creationId xmlns:a16="http://schemas.microsoft.com/office/drawing/2014/main" id="{12ED5484-F08B-CA0B-4BC8-820241B9B52A}"/>
                </a:ext>
              </a:extLst>
            </p:cNvPr>
            <p:cNvSpPr txBox="1"/>
            <p:nvPr/>
          </p:nvSpPr>
          <p:spPr>
            <a:xfrm>
              <a:off x="1903679" y="1412213"/>
              <a:ext cx="2721562" cy="664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400" b="1" dirty="0" err="1"/>
                <a:t>Construction</a:t>
              </a:r>
              <a:r>
                <a:rPr lang="sk-SK" sz="1400" b="1" dirty="0"/>
                <a:t> of </a:t>
              </a:r>
              <a:r>
                <a:rPr lang="sk-SK" sz="1400" b="1" dirty="0" err="1"/>
                <a:t>advanced</a:t>
              </a:r>
              <a:r>
                <a:rPr lang="sk-SK" sz="1400" b="1" dirty="0"/>
                <a:t> </a:t>
              </a:r>
              <a:r>
                <a:rPr lang="sk-SK" sz="1400" b="1" dirty="0" err="1"/>
                <a:t>conveyor</a:t>
              </a:r>
              <a:r>
                <a:rPr lang="sk-SK" sz="1400" b="1" dirty="0"/>
                <a:t> </a:t>
              </a:r>
              <a:r>
                <a:rPr lang="sk-SK" sz="1400" b="1" dirty="0" err="1"/>
                <a:t>systems</a:t>
              </a:r>
              <a:r>
                <a:rPr lang="sk-SK" sz="1400" b="1" dirty="0"/>
                <a:t> and</a:t>
              </a:r>
            </a:p>
            <a:p>
              <a:pPr algn="ctr"/>
              <a:r>
                <a:rPr lang="sk-SK" sz="1400" b="1" dirty="0"/>
                <a:t> </a:t>
              </a:r>
              <a:r>
                <a:rPr lang="sk-SK" sz="1400" b="1" dirty="0" err="1"/>
                <a:t>installation</a:t>
              </a:r>
              <a:r>
                <a:rPr lang="sk-SK" sz="1400" b="1" dirty="0"/>
                <a:t> of </a:t>
              </a:r>
              <a:r>
                <a:rPr lang="sk-SK" sz="1400" b="1" dirty="0" err="1"/>
                <a:t>robotic</a:t>
              </a:r>
              <a:r>
                <a:rPr lang="sk-SK" sz="1400" b="1" dirty="0"/>
                <a:t> </a:t>
              </a:r>
              <a:r>
                <a:rPr lang="sk-SK" sz="1400" b="1" dirty="0" err="1"/>
                <a:t>arms</a:t>
              </a:r>
              <a:r>
                <a:rPr lang="sk-SK" sz="1400" b="1" dirty="0"/>
                <a:t>.</a:t>
              </a:r>
              <a:endParaRPr lang="sk-SK" sz="1400" dirty="0"/>
            </a:p>
          </p:txBody>
        </p:sp>
      </p:grpSp>
      <p:grpSp>
        <p:nvGrpSpPr>
          <p:cNvPr id="46" name="Skupina 45">
            <a:extLst>
              <a:ext uri="{FF2B5EF4-FFF2-40B4-BE49-F238E27FC236}">
                <a16:creationId xmlns:a16="http://schemas.microsoft.com/office/drawing/2014/main" id="{3BCEE058-DC47-3C46-E23B-BAB2526E19AD}"/>
              </a:ext>
            </a:extLst>
          </p:cNvPr>
          <p:cNvGrpSpPr/>
          <p:nvPr/>
        </p:nvGrpSpPr>
        <p:grpSpPr>
          <a:xfrm>
            <a:off x="14805392" y="1309390"/>
            <a:ext cx="3036939" cy="2430604"/>
            <a:chOff x="1911870" y="562094"/>
            <a:chExt cx="2721562" cy="2187983"/>
          </a:xfrm>
        </p:grpSpPr>
        <p:grpSp>
          <p:nvGrpSpPr>
            <p:cNvPr id="47" name="Skupina 46">
              <a:extLst>
                <a:ext uri="{FF2B5EF4-FFF2-40B4-BE49-F238E27FC236}">
                  <a16:creationId xmlns:a16="http://schemas.microsoft.com/office/drawing/2014/main" id="{B688F3F2-2005-84B0-0691-1ADD23C8CD13}"/>
                </a:ext>
              </a:extLst>
            </p:cNvPr>
            <p:cNvGrpSpPr/>
            <p:nvPr/>
          </p:nvGrpSpPr>
          <p:grpSpPr>
            <a:xfrm>
              <a:off x="2024986" y="562094"/>
              <a:ext cx="2429123" cy="2187983"/>
              <a:chOff x="1836751" y="1105231"/>
              <a:chExt cx="1701579" cy="1464415"/>
            </a:xfrm>
          </p:grpSpPr>
          <p:sp>
            <p:nvSpPr>
              <p:cNvPr id="51" name="Šesťuholník 50">
                <a:extLst>
                  <a:ext uri="{FF2B5EF4-FFF2-40B4-BE49-F238E27FC236}">
                    <a16:creationId xmlns:a16="http://schemas.microsoft.com/office/drawing/2014/main" id="{BDE29935-52B6-7677-2FC5-A7BB49FBD57D}"/>
                  </a:ext>
                </a:extLst>
              </p:cNvPr>
              <p:cNvSpPr/>
              <p:nvPr/>
            </p:nvSpPr>
            <p:spPr>
              <a:xfrm>
                <a:off x="1836751" y="1105231"/>
                <a:ext cx="1701579" cy="1464415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  <a:softEdge rad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  <p:sp>
            <p:nvSpPr>
              <p:cNvPr id="52" name="Vývojový diagram: spojnica 51">
                <a:extLst>
                  <a:ext uri="{FF2B5EF4-FFF2-40B4-BE49-F238E27FC236}">
                    <a16:creationId xmlns:a16="http://schemas.microsoft.com/office/drawing/2014/main" id="{DD92E7B9-8915-7115-6218-7EC880D7DDC8}"/>
                  </a:ext>
                </a:extLst>
              </p:cNvPr>
              <p:cNvSpPr/>
              <p:nvPr/>
            </p:nvSpPr>
            <p:spPr>
              <a:xfrm>
                <a:off x="2019629" y="1188719"/>
                <a:ext cx="1335819" cy="1297437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4">
                      <a:lumMod val="0"/>
                      <a:lumOff val="100000"/>
                    </a:schemeClr>
                  </a:gs>
                  <a:gs pos="35000">
                    <a:schemeClr val="accent4">
                      <a:lumMod val="0"/>
                      <a:lumOff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</p:grpSp>
        <p:pic>
          <p:nvPicPr>
            <p:cNvPr id="48" name="Grafický objekt 47" descr="Jedno ozubené koliesko výplň plnou farbou">
              <a:extLst>
                <a:ext uri="{FF2B5EF4-FFF2-40B4-BE49-F238E27FC236}">
                  <a16:creationId xmlns:a16="http://schemas.microsoft.com/office/drawing/2014/main" id="{593179BA-5B27-EBAD-4EC8-E31862D377A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947865" y="2055246"/>
              <a:ext cx="583351" cy="583351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  <p:sp>
          <p:nvSpPr>
            <p:cNvPr id="49" name="BlokTextu 48">
              <a:extLst>
                <a:ext uri="{FF2B5EF4-FFF2-40B4-BE49-F238E27FC236}">
                  <a16:creationId xmlns:a16="http://schemas.microsoft.com/office/drawing/2014/main" id="{01201E00-38B8-CFE3-7F4F-B65B851DBECD}"/>
                </a:ext>
              </a:extLst>
            </p:cNvPr>
            <p:cNvSpPr txBox="1"/>
            <p:nvPr/>
          </p:nvSpPr>
          <p:spPr>
            <a:xfrm>
              <a:off x="2360080" y="841696"/>
              <a:ext cx="1758921" cy="554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700" b="1" dirty="0">
                  <a:solidFill>
                    <a:srgbClr val="FF6600"/>
                  </a:solidFill>
                </a:rPr>
                <a:t>ELECTRICAL EXCELLENCE</a:t>
              </a:r>
            </a:p>
          </p:txBody>
        </p:sp>
        <p:sp>
          <p:nvSpPr>
            <p:cNvPr id="50" name="BlokTextu 49">
              <a:extLst>
                <a:ext uri="{FF2B5EF4-FFF2-40B4-BE49-F238E27FC236}">
                  <a16:creationId xmlns:a16="http://schemas.microsoft.com/office/drawing/2014/main" id="{DC99B763-1F79-BF01-C688-402BDD923E0E}"/>
                </a:ext>
              </a:extLst>
            </p:cNvPr>
            <p:cNvSpPr txBox="1"/>
            <p:nvPr/>
          </p:nvSpPr>
          <p:spPr>
            <a:xfrm>
              <a:off x="1911870" y="1390314"/>
              <a:ext cx="2721562" cy="664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400" b="1" dirty="0" err="1"/>
                <a:t>Complete</a:t>
              </a:r>
              <a:r>
                <a:rPr lang="sk-SK" sz="1400" b="1" dirty="0"/>
                <a:t> </a:t>
              </a:r>
              <a:r>
                <a:rPr lang="sk-SK" sz="1400" b="1" dirty="0" err="1"/>
                <a:t>electrical</a:t>
              </a:r>
              <a:endParaRPr lang="sk-SK" sz="1400" b="1" dirty="0"/>
            </a:p>
            <a:p>
              <a:pPr algn="ctr"/>
              <a:r>
                <a:rPr lang="sk-SK" sz="1400" b="1" dirty="0"/>
                <a:t> </a:t>
              </a:r>
              <a:r>
                <a:rPr lang="sk-SK" sz="1400" b="1" dirty="0" err="1"/>
                <a:t>installation</a:t>
              </a:r>
              <a:r>
                <a:rPr lang="sk-SK" sz="1400" b="1" dirty="0"/>
                <a:t> of </a:t>
              </a:r>
              <a:r>
                <a:rPr lang="sk-SK" sz="1400" b="1" dirty="0" err="1"/>
                <a:t>automated</a:t>
              </a:r>
              <a:r>
                <a:rPr lang="sk-SK" sz="1400" b="1" dirty="0"/>
                <a:t> </a:t>
              </a:r>
            </a:p>
            <a:p>
              <a:pPr algn="ctr"/>
              <a:r>
                <a:rPr lang="sk-SK" sz="1400" b="1" dirty="0" err="1"/>
                <a:t>systems</a:t>
              </a:r>
              <a:r>
                <a:rPr lang="sk-SK" sz="1400" b="1" dirty="0"/>
                <a:t> and </a:t>
              </a:r>
              <a:r>
                <a:rPr lang="sk-SK" sz="1400" b="1" dirty="0" err="1"/>
                <a:t>switchboards</a:t>
              </a:r>
              <a:r>
                <a:rPr lang="sk-SK" sz="1400" b="1" dirty="0"/>
                <a:t>.</a:t>
              </a:r>
              <a:endParaRPr lang="sk-SK" sz="1400" dirty="0"/>
            </a:p>
          </p:txBody>
        </p:sp>
      </p:grpSp>
      <p:grpSp>
        <p:nvGrpSpPr>
          <p:cNvPr id="53" name="Skupina 52">
            <a:extLst>
              <a:ext uri="{FF2B5EF4-FFF2-40B4-BE49-F238E27FC236}">
                <a16:creationId xmlns:a16="http://schemas.microsoft.com/office/drawing/2014/main" id="{C6AF8BD8-2528-9C3B-863C-7527C9F60972}"/>
              </a:ext>
            </a:extLst>
          </p:cNvPr>
          <p:cNvGrpSpPr/>
          <p:nvPr/>
        </p:nvGrpSpPr>
        <p:grpSpPr>
          <a:xfrm>
            <a:off x="16042941" y="6099059"/>
            <a:ext cx="2710612" cy="2430604"/>
            <a:chOff x="2024986" y="562094"/>
            <a:chExt cx="2429123" cy="2187983"/>
          </a:xfrm>
        </p:grpSpPr>
        <p:grpSp>
          <p:nvGrpSpPr>
            <p:cNvPr id="54" name="Skupina 53">
              <a:extLst>
                <a:ext uri="{FF2B5EF4-FFF2-40B4-BE49-F238E27FC236}">
                  <a16:creationId xmlns:a16="http://schemas.microsoft.com/office/drawing/2014/main" id="{3EC09DED-B785-B0F0-4918-0B033F15688B}"/>
                </a:ext>
              </a:extLst>
            </p:cNvPr>
            <p:cNvGrpSpPr/>
            <p:nvPr/>
          </p:nvGrpSpPr>
          <p:grpSpPr>
            <a:xfrm>
              <a:off x="2024986" y="562094"/>
              <a:ext cx="2429123" cy="2187983"/>
              <a:chOff x="1836751" y="1105231"/>
              <a:chExt cx="1701579" cy="1464415"/>
            </a:xfrm>
          </p:grpSpPr>
          <p:sp>
            <p:nvSpPr>
              <p:cNvPr id="58" name="Šesťuholník 57">
                <a:extLst>
                  <a:ext uri="{FF2B5EF4-FFF2-40B4-BE49-F238E27FC236}">
                    <a16:creationId xmlns:a16="http://schemas.microsoft.com/office/drawing/2014/main" id="{2887385E-B2AD-6912-D834-9D73707F070D}"/>
                  </a:ext>
                </a:extLst>
              </p:cNvPr>
              <p:cNvSpPr/>
              <p:nvPr/>
            </p:nvSpPr>
            <p:spPr>
              <a:xfrm>
                <a:off x="1836751" y="1105231"/>
                <a:ext cx="1701579" cy="1464415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  <a:softEdge rad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  <p:sp>
            <p:nvSpPr>
              <p:cNvPr id="59" name="Vývojový diagram: spojnica 58">
                <a:extLst>
                  <a:ext uri="{FF2B5EF4-FFF2-40B4-BE49-F238E27FC236}">
                    <a16:creationId xmlns:a16="http://schemas.microsoft.com/office/drawing/2014/main" id="{7E4BED0F-758E-8951-A459-D42209E34995}"/>
                  </a:ext>
                </a:extLst>
              </p:cNvPr>
              <p:cNvSpPr/>
              <p:nvPr/>
            </p:nvSpPr>
            <p:spPr>
              <a:xfrm>
                <a:off x="2019629" y="1188719"/>
                <a:ext cx="1335819" cy="1297437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4">
                      <a:lumMod val="0"/>
                      <a:lumOff val="100000"/>
                    </a:schemeClr>
                  </a:gs>
                  <a:gs pos="35000">
                    <a:schemeClr val="accent4">
                      <a:lumMod val="0"/>
                      <a:lumOff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</p:grpSp>
        <p:pic>
          <p:nvPicPr>
            <p:cNvPr id="55" name="Grafický objekt 54" descr="Jedno ozubené koliesko výplň plnou farbou">
              <a:extLst>
                <a:ext uri="{FF2B5EF4-FFF2-40B4-BE49-F238E27FC236}">
                  <a16:creationId xmlns:a16="http://schemas.microsoft.com/office/drawing/2014/main" id="{5560801D-3963-4576-ABAE-CEB50CD78F9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947865" y="2055246"/>
              <a:ext cx="583351" cy="583351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  <p:sp>
          <p:nvSpPr>
            <p:cNvPr id="56" name="BlokTextu 55">
              <a:extLst>
                <a:ext uri="{FF2B5EF4-FFF2-40B4-BE49-F238E27FC236}">
                  <a16:creationId xmlns:a16="http://schemas.microsoft.com/office/drawing/2014/main" id="{46F7E06F-1676-0678-579D-2C54BFDAA620}"/>
                </a:ext>
              </a:extLst>
            </p:cNvPr>
            <p:cNvSpPr txBox="1"/>
            <p:nvPr/>
          </p:nvSpPr>
          <p:spPr>
            <a:xfrm>
              <a:off x="2366755" y="1038065"/>
              <a:ext cx="1758921" cy="10251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700" b="1" dirty="0">
                  <a:solidFill>
                    <a:srgbClr val="FF6600"/>
                  </a:solidFill>
                </a:rPr>
                <a:t>INDUSTRIAL SERVICES </a:t>
              </a:r>
            </a:p>
            <a:p>
              <a:pPr algn="ctr"/>
              <a:r>
                <a:rPr lang="sk-SK" sz="1700" b="1" dirty="0"/>
                <a:t>and</a:t>
              </a:r>
              <a:r>
                <a:rPr lang="sk-SK" sz="1700" b="1" dirty="0">
                  <a:solidFill>
                    <a:srgbClr val="FF6600"/>
                  </a:solidFill>
                </a:rPr>
                <a:t> MAINTENANCE</a:t>
              </a:r>
              <a:endParaRPr lang="sk-SK" sz="1700" dirty="0">
                <a:solidFill>
                  <a:srgbClr val="FF6600"/>
                </a:solidFill>
              </a:endParaRPr>
            </a:p>
          </p:txBody>
        </p:sp>
      </p:grpSp>
      <p:grpSp>
        <p:nvGrpSpPr>
          <p:cNvPr id="66" name="Skupina 65">
            <a:extLst>
              <a:ext uri="{FF2B5EF4-FFF2-40B4-BE49-F238E27FC236}">
                <a16:creationId xmlns:a16="http://schemas.microsoft.com/office/drawing/2014/main" id="{47D45381-7479-4263-D457-43B355D85805}"/>
              </a:ext>
            </a:extLst>
          </p:cNvPr>
          <p:cNvGrpSpPr/>
          <p:nvPr/>
        </p:nvGrpSpPr>
        <p:grpSpPr>
          <a:xfrm>
            <a:off x="-7429408" y="4732101"/>
            <a:ext cx="2710612" cy="2430604"/>
            <a:chOff x="2024986" y="562094"/>
            <a:chExt cx="2429123" cy="2187983"/>
          </a:xfrm>
        </p:grpSpPr>
        <p:grpSp>
          <p:nvGrpSpPr>
            <p:cNvPr id="67" name="Skupina 66">
              <a:extLst>
                <a:ext uri="{FF2B5EF4-FFF2-40B4-BE49-F238E27FC236}">
                  <a16:creationId xmlns:a16="http://schemas.microsoft.com/office/drawing/2014/main" id="{ED1CDA83-EAED-A3AE-0403-7EE45534C6B6}"/>
                </a:ext>
              </a:extLst>
            </p:cNvPr>
            <p:cNvGrpSpPr/>
            <p:nvPr/>
          </p:nvGrpSpPr>
          <p:grpSpPr>
            <a:xfrm>
              <a:off x="2024986" y="562094"/>
              <a:ext cx="2429123" cy="2187983"/>
              <a:chOff x="1836751" y="1105231"/>
              <a:chExt cx="1701579" cy="1464415"/>
            </a:xfrm>
          </p:grpSpPr>
          <p:sp>
            <p:nvSpPr>
              <p:cNvPr id="71" name="Šesťuholník 70">
                <a:extLst>
                  <a:ext uri="{FF2B5EF4-FFF2-40B4-BE49-F238E27FC236}">
                    <a16:creationId xmlns:a16="http://schemas.microsoft.com/office/drawing/2014/main" id="{427DD542-D747-7FF7-2BE3-AB95CCB86B68}"/>
                  </a:ext>
                </a:extLst>
              </p:cNvPr>
              <p:cNvSpPr/>
              <p:nvPr/>
            </p:nvSpPr>
            <p:spPr>
              <a:xfrm>
                <a:off x="1836751" y="1105231"/>
                <a:ext cx="1701579" cy="1464415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  <a:softEdge rad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  <p:sp>
            <p:nvSpPr>
              <p:cNvPr id="72" name="Vývojový diagram: spojnica 71">
                <a:extLst>
                  <a:ext uri="{FF2B5EF4-FFF2-40B4-BE49-F238E27FC236}">
                    <a16:creationId xmlns:a16="http://schemas.microsoft.com/office/drawing/2014/main" id="{7C70ADCF-EF2C-817D-A584-F1155BF776F6}"/>
                  </a:ext>
                </a:extLst>
              </p:cNvPr>
              <p:cNvSpPr/>
              <p:nvPr/>
            </p:nvSpPr>
            <p:spPr>
              <a:xfrm>
                <a:off x="2019629" y="1188719"/>
                <a:ext cx="1335819" cy="1297437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4">
                      <a:lumMod val="0"/>
                      <a:lumOff val="100000"/>
                    </a:schemeClr>
                  </a:gs>
                  <a:gs pos="35000">
                    <a:schemeClr val="accent4">
                      <a:lumMod val="0"/>
                      <a:lumOff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</p:grpSp>
        <p:pic>
          <p:nvPicPr>
            <p:cNvPr id="68" name="Grafický objekt 67" descr="Jedno ozubené koliesko výplň plnou farbou">
              <a:extLst>
                <a:ext uri="{FF2B5EF4-FFF2-40B4-BE49-F238E27FC236}">
                  <a16:creationId xmlns:a16="http://schemas.microsoft.com/office/drawing/2014/main" id="{8B7E32C5-F78B-A58E-2E1F-1F73C130A59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947865" y="2055246"/>
              <a:ext cx="583351" cy="583351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  <p:sp>
          <p:nvSpPr>
            <p:cNvPr id="69" name="BlokTextu 68">
              <a:extLst>
                <a:ext uri="{FF2B5EF4-FFF2-40B4-BE49-F238E27FC236}">
                  <a16:creationId xmlns:a16="http://schemas.microsoft.com/office/drawing/2014/main" id="{1F196010-1153-5F29-94F8-6D989DAEE6E9}"/>
                </a:ext>
              </a:extLst>
            </p:cNvPr>
            <p:cNvSpPr txBox="1"/>
            <p:nvPr/>
          </p:nvSpPr>
          <p:spPr>
            <a:xfrm>
              <a:off x="2360080" y="856569"/>
              <a:ext cx="1758921" cy="1260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700" b="1" dirty="0">
                  <a:solidFill>
                    <a:srgbClr val="FF6600"/>
                  </a:solidFill>
                </a:rPr>
                <a:t>PROJECT MANAGEMENT </a:t>
              </a:r>
              <a:r>
                <a:rPr lang="sk-SK" sz="1700" b="1" dirty="0"/>
                <a:t>and </a:t>
              </a:r>
            </a:p>
            <a:p>
              <a:pPr algn="ctr"/>
              <a:r>
                <a:rPr lang="sk-SK" sz="1700" b="1" dirty="0">
                  <a:solidFill>
                    <a:srgbClr val="FF6600"/>
                  </a:solidFill>
                </a:rPr>
                <a:t>TECHNICAL SUPERVISION</a:t>
              </a:r>
              <a:endParaRPr lang="sk-SK" sz="1700" dirty="0">
                <a:solidFill>
                  <a:srgbClr val="FF6600"/>
                </a:solidFill>
              </a:endParaRPr>
            </a:p>
          </p:txBody>
        </p:sp>
      </p:grpSp>
      <p:grpSp>
        <p:nvGrpSpPr>
          <p:cNvPr id="73" name="Skupina 72">
            <a:extLst>
              <a:ext uri="{FF2B5EF4-FFF2-40B4-BE49-F238E27FC236}">
                <a16:creationId xmlns:a16="http://schemas.microsoft.com/office/drawing/2014/main" id="{164D8DF9-3C10-3C7A-DE56-F0DD58FED87B}"/>
              </a:ext>
            </a:extLst>
          </p:cNvPr>
          <p:cNvGrpSpPr/>
          <p:nvPr/>
        </p:nvGrpSpPr>
        <p:grpSpPr>
          <a:xfrm>
            <a:off x="13497454" y="-3217260"/>
            <a:ext cx="3036939" cy="2430604"/>
            <a:chOff x="1878758" y="562094"/>
            <a:chExt cx="2721562" cy="2187983"/>
          </a:xfrm>
        </p:grpSpPr>
        <p:grpSp>
          <p:nvGrpSpPr>
            <p:cNvPr id="74" name="Skupina 73">
              <a:extLst>
                <a:ext uri="{FF2B5EF4-FFF2-40B4-BE49-F238E27FC236}">
                  <a16:creationId xmlns:a16="http://schemas.microsoft.com/office/drawing/2014/main" id="{4B834A5C-8FFA-24FB-DD66-4EA7F314AFFF}"/>
                </a:ext>
              </a:extLst>
            </p:cNvPr>
            <p:cNvGrpSpPr/>
            <p:nvPr/>
          </p:nvGrpSpPr>
          <p:grpSpPr>
            <a:xfrm>
              <a:off x="2024986" y="562094"/>
              <a:ext cx="2429123" cy="2187983"/>
              <a:chOff x="1836751" y="1105231"/>
              <a:chExt cx="1701579" cy="1464415"/>
            </a:xfrm>
          </p:grpSpPr>
          <p:sp>
            <p:nvSpPr>
              <p:cNvPr id="78" name="Šesťuholník 77">
                <a:extLst>
                  <a:ext uri="{FF2B5EF4-FFF2-40B4-BE49-F238E27FC236}">
                    <a16:creationId xmlns:a16="http://schemas.microsoft.com/office/drawing/2014/main" id="{DA06E745-1AC0-A7E8-D50C-D3724DED3477}"/>
                  </a:ext>
                </a:extLst>
              </p:cNvPr>
              <p:cNvSpPr/>
              <p:nvPr/>
            </p:nvSpPr>
            <p:spPr>
              <a:xfrm>
                <a:off x="1836751" y="1105231"/>
                <a:ext cx="1701579" cy="1464415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  <a:softEdge rad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  <p:sp>
            <p:nvSpPr>
              <p:cNvPr id="79" name="Vývojový diagram: spojnica 78">
                <a:extLst>
                  <a:ext uri="{FF2B5EF4-FFF2-40B4-BE49-F238E27FC236}">
                    <a16:creationId xmlns:a16="http://schemas.microsoft.com/office/drawing/2014/main" id="{415ECADA-E544-82C8-162F-704B98D9709F}"/>
                  </a:ext>
                </a:extLst>
              </p:cNvPr>
              <p:cNvSpPr/>
              <p:nvPr/>
            </p:nvSpPr>
            <p:spPr>
              <a:xfrm>
                <a:off x="2019629" y="1188719"/>
                <a:ext cx="1335819" cy="1297437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4">
                      <a:lumMod val="0"/>
                      <a:lumOff val="100000"/>
                    </a:schemeClr>
                  </a:gs>
                  <a:gs pos="35000">
                    <a:schemeClr val="accent4">
                      <a:lumMod val="0"/>
                      <a:lumOff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</p:grpSp>
        <p:pic>
          <p:nvPicPr>
            <p:cNvPr id="75" name="Grafický objekt 74" descr="Jedno ozubené koliesko výplň plnou farbou">
              <a:extLst>
                <a:ext uri="{FF2B5EF4-FFF2-40B4-BE49-F238E27FC236}">
                  <a16:creationId xmlns:a16="http://schemas.microsoft.com/office/drawing/2014/main" id="{1E6CCC89-7A1E-A00F-1A70-578A2F64F4B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947865" y="2055246"/>
              <a:ext cx="583351" cy="583351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  <p:sp>
          <p:nvSpPr>
            <p:cNvPr id="76" name="BlokTextu 75">
              <a:extLst>
                <a:ext uri="{FF2B5EF4-FFF2-40B4-BE49-F238E27FC236}">
                  <a16:creationId xmlns:a16="http://schemas.microsoft.com/office/drawing/2014/main" id="{42C58871-3F79-708F-E6C9-C591ABE9E557}"/>
                </a:ext>
              </a:extLst>
            </p:cNvPr>
            <p:cNvSpPr txBox="1"/>
            <p:nvPr/>
          </p:nvSpPr>
          <p:spPr>
            <a:xfrm>
              <a:off x="2312697" y="958181"/>
              <a:ext cx="1853686" cy="3186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700" b="1" dirty="0">
                  <a:solidFill>
                    <a:srgbClr val="FF6600"/>
                  </a:solidFill>
                </a:rPr>
                <a:t>COMMISSIONING</a:t>
              </a:r>
            </a:p>
          </p:txBody>
        </p:sp>
        <p:sp>
          <p:nvSpPr>
            <p:cNvPr id="77" name="BlokTextu 76">
              <a:extLst>
                <a:ext uri="{FF2B5EF4-FFF2-40B4-BE49-F238E27FC236}">
                  <a16:creationId xmlns:a16="http://schemas.microsoft.com/office/drawing/2014/main" id="{E9A69D8C-0307-95D8-D549-578A39B8BEB1}"/>
                </a:ext>
              </a:extLst>
            </p:cNvPr>
            <p:cNvSpPr txBox="1"/>
            <p:nvPr/>
          </p:nvSpPr>
          <p:spPr>
            <a:xfrm>
              <a:off x="1878758" y="1276793"/>
              <a:ext cx="2721562" cy="8588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400" b="1" dirty="0" err="1"/>
                <a:t>Restoring</a:t>
              </a:r>
              <a:r>
                <a:rPr lang="sk-SK" sz="1400" b="1" dirty="0"/>
                <a:t> </a:t>
              </a:r>
              <a:r>
                <a:rPr lang="sk-SK" sz="1400" b="1" dirty="0" err="1"/>
                <a:t>production</a:t>
              </a:r>
              <a:r>
                <a:rPr lang="sk-SK" sz="1400" b="1" dirty="0"/>
                <a:t> </a:t>
              </a:r>
              <a:r>
                <a:rPr lang="sk-SK" sz="1400" b="1" dirty="0" err="1"/>
                <a:t>lines</a:t>
              </a:r>
              <a:r>
                <a:rPr lang="sk-SK" sz="1400" b="1" dirty="0"/>
                <a:t> </a:t>
              </a:r>
            </a:p>
            <a:p>
              <a:pPr algn="ctr"/>
              <a:r>
                <a:rPr lang="sk-SK" sz="1400" b="1" dirty="0"/>
                <a:t>and </a:t>
              </a:r>
              <a:r>
                <a:rPr lang="sk-SK" sz="1400" b="1" dirty="0" err="1"/>
                <a:t>robots</a:t>
              </a:r>
              <a:r>
                <a:rPr lang="sk-SK" sz="1400" b="1" dirty="0"/>
                <a:t>, PLC </a:t>
              </a:r>
              <a:r>
                <a:rPr lang="sk-SK" sz="1400" b="1" dirty="0" err="1"/>
                <a:t>programming</a:t>
              </a:r>
              <a:endParaRPr lang="sk-SK" sz="1400" b="1" dirty="0"/>
            </a:p>
            <a:p>
              <a:pPr algn="ctr"/>
              <a:r>
                <a:rPr lang="sk-SK" sz="1400" b="1" dirty="0"/>
                <a:t> and </a:t>
              </a:r>
              <a:r>
                <a:rPr lang="sk-SK" sz="1400" b="1" dirty="0" err="1"/>
                <a:t>final</a:t>
              </a:r>
              <a:r>
                <a:rPr lang="sk-SK" sz="1400" b="1" dirty="0"/>
                <a:t> </a:t>
              </a:r>
              <a:r>
                <a:rPr lang="sk-SK" sz="1400" b="1" dirty="0" err="1"/>
                <a:t>optimization</a:t>
              </a:r>
              <a:r>
                <a:rPr lang="sk-SK" sz="1400" b="1" dirty="0"/>
                <a:t>  </a:t>
              </a:r>
              <a:r>
                <a:rPr lang="sk-SK" sz="1400" b="1" dirty="0" err="1"/>
                <a:t>for</a:t>
              </a:r>
              <a:r>
                <a:rPr lang="sk-SK" sz="1400" b="1" dirty="0"/>
                <a:t> maximum </a:t>
              </a:r>
              <a:r>
                <a:rPr lang="sk-SK" sz="1400" b="1" dirty="0" err="1"/>
                <a:t>performance</a:t>
              </a:r>
              <a:r>
                <a:rPr lang="sk-SK" sz="1400" b="1" dirty="0"/>
                <a:t>.</a:t>
              </a:r>
              <a:endParaRPr lang="sk-SK" sz="1400" dirty="0"/>
            </a:p>
          </p:txBody>
        </p:sp>
      </p:grpSp>
      <p:pic>
        <p:nvPicPr>
          <p:cNvPr id="81" name="Obrázok 80">
            <a:extLst>
              <a:ext uri="{FF2B5EF4-FFF2-40B4-BE49-F238E27FC236}">
                <a16:creationId xmlns:a16="http://schemas.microsoft.com/office/drawing/2014/main" id="{1A16AF18-8AF0-1C96-1F91-7A499A0A647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84" b="30168"/>
          <a:stretch>
            <a:fillRect/>
          </a:stretch>
        </p:blipFill>
        <p:spPr>
          <a:xfrm>
            <a:off x="4666194" y="5548387"/>
            <a:ext cx="2867455" cy="113402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7" name="Obrázok 56">
            <a:extLst>
              <a:ext uri="{FF2B5EF4-FFF2-40B4-BE49-F238E27FC236}">
                <a16:creationId xmlns:a16="http://schemas.microsoft.com/office/drawing/2014/main" id="{848BA0FA-FBAE-F536-97AC-08A869105AB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05" t="8955" r="14089" b="11067"/>
          <a:stretch>
            <a:fillRect/>
          </a:stretch>
        </p:blipFill>
        <p:spPr>
          <a:xfrm rot="13238018">
            <a:off x="20470333" y="2385526"/>
            <a:ext cx="3438594" cy="4018102"/>
          </a:xfrm>
          <a:custGeom>
            <a:avLst/>
            <a:gdLst>
              <a:gd name="csX0" fmla="*/ 1425901 w 2150862"/>
              <a:gd name="csY0" fmla="*/ 2704447 h 2704447"/>
              <a:gd name="csX1" fmla="*/ 289878 w 2150862"/>
              <a:gd name="csY1" fmla="*/ 2704447 h 2704447"/>
              <a:gd name="csX2" fmla="*/ 238336 w 2150862"/>
              <a:gd name="csY2" fmla="*/ 2600057 h 2704447"/>
              <a:gd name="csX3" fmla="*/ 11364 w 2150862"/>
              <a:gd name="csY3" fmla="*/ 1192932 h 2704447"/>
              <a:gd name="csX4" fmla="*/ 332314 w 2150862"/>
              <a:gd name="csY4" fmla="*/ 98842 h 2704447"/>
              <a:gd name="csX5" fmla="*/ 390307 w 2150862"/>
              <a:gd name="csY5" fmla="*/ 0 h 2704447"/>
              <a:gd name="csX6" fmla="*/ 1709928 w 2150862"/>
              <a:gd name="csY6" fmla="*/ 0 h 2704447"/>
              <a:gd name="csX7" fmla="*/ 2150862 w 2150862"/>
              <a:gd name="csY7" fmla="*/ 527116 h 2704447"/>
              <a:gd name="csX8" fmla="*/ 1723474 w 2150862"/>
              <a:gd name="csY8" fmla="*/ 1334502 h 2704447"/>
              <a:gd name="csX9" fmla="*/ 1999355 w 2150862"/>
              <a:gd name="csY9" fmla="*/ 2212353 h 270444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2150862" h="2704447">
                <a:moveTo>
                  <a:pt x="1425901" y="2704447"/>
                </a:moveTo>
                <a:lnTo>
                  <a:pt x="289878" y="2704447"/>
                </a:lnTo>
                <a:lnTo>
                  <a:pt x="238336" y="2600057"/>
                </a:lnTo>
                <a:cubicBezTo>
                  <a:pt x="48462" y="2161875"/>
                  <a:pt x="-31709" y="1678729"/>
                  <a:pt x="11364" y="1192932"/>
                </a:cubicBezTo>
                <a:cubicBezTo>
                  <a:pt x="45555" y="807311"/>
                  <a:pt x="155987" y="436019"/>
                  <a:pt x="332314" y="98842"/>
                </a:cubicBezTo>
                <a:lnTo>
                  <a:pt x="390307" y="0"/>
                </a:lnTo>
                <a:lnTo>
                  <a:pt x="1709928" y="0"/>
                </a:lnTo>
                <a:lnTo>
                  <a:pt x="2150862" y="527116"/>
                </a:lnTo>
                <a:cubicBezTo>
                  <a:pt x="1907678" y="730689"/>
                  <a:pt x="1753976" y="1021051"/>
                  <a:pt x="1723474" y="1334502"/>
                </a:cubicBezTo>
                <a:cubicBezTo>
                  <a:pt x="1692387" y="1653981"/>
                  <a:pt x="1791884" y="1970580"/>
                  <a:pt x="1999355" y="2212353"/>
                </a:cubicBezTo>
                <a:close/>
              </a:path>
            </a:pathLst>
          </a:custGeom>
        </p:spPr>
      </p:pic>
      <p:pic>
        <p:nvPicPr>
          <p:cNvPr id="83" name="Obrázok 82">
            <a:extLst>
              <a:ext uri="{FF2B5EF4-FFF2-40B4-BE49-F238E27FC236}">
                <a16:creationId xmlns:a16="http://schemas.microsoft.com/office/drawing/2014/main" id="{6B0F94F8-18BD-FE66-BA3E-0DF320579D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281"/>
          <a:stretch>
            <a:fillRect/>
          </a:stretch>
        </p:blipFill>
        <p:spPr>
          <a:xfrm rot="12738569">
            <a:off x="6890409" y="-6447424"/>
            <a:ext cx="3423361" cy="5341130"/>
          </a:xfrm>
          <a:custGeom>
            <a:avLst/>
            <a:gdLst>
              <a:gd name="csX0" fmla="*/ 938209 w 2141334"/>
              <a:gd name="csY0" fmla="*/ 3594932 h 3594932"/>
              <a:gd name="csX1" fmla="*/ 669106 w 2141334"/>
              <a:gd name="csY1" fmla="*/ 3594932 h 3594932"/>
              <a:gd name="csX2" fmla="*/ 0 w 2141334"/>
              <a:gd name="csY2" fmla="*/ 2506823 h 3594932"/>
              <a:gd name="csX3" fmla="*/ 0 w 2141334"/>
              <a:gd name="csY3" fmla="*/ 2149787 h 3594932"/>
              <a:gd name="csX4" fmla="*/ 36696 w 2141334"/>
              <a:gd name="csY4" fmla="*/ 2119035 h 3594932"/>
              <a:gd name="csX5" fmla="*/ 388810 w 2141334"/>
              <a:gd name="csY5" fmla="*/ 1524318 h 3594932"/>
              <a:gd name="csX6" fmla="*/ 242925 w 2141334"/>
              <a:gd name="csY6" fmla="*/ 615776 h 3594932"/>
              <a:gd name="csX7" fmla="*/ 1216627 w 2141334"/>
              <a:gd name="csY7" fmla="*/ 0 h 3594932"/>
              <a:gd name="csX8" fmla="*/ 1859189 w 2141334"/>
              <a:gd name="csY8" fmla="*/ 0 h 3594932"/>
              <a:gd name="csX9" fmla="*/ 1953110 w 2141334"/>
              <a:gd name="csY9" fmla="*/ 214256 h 3594932"/>
              <a:gd name="csX10" fmla="*/ 2062387 w 2141334"/>
              <a:gd name="csY10" fmla="*/ 1912264 h 3594932"/>
              <a:gd name="csX11" fmla="*/ 987874 w 2141334"/>
              <a:gd name="csY11" fmla="*/ 3560892 h 35949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2141334" h="3594932">
                <a:moveTo>
                  <a:pt x="938209" y="3594932"/>
                </a:moveTo>
                <a:lnTo>
                  <a:pt x="669106" y="3594932"/>
                </a:lnTo>
                <a:lnTo>
                  <a:pt x="0" y="2506823"/>
                </a:lnTo>
                <a:lnTo>
                  <a:pt x="0" y="2149787"/>
                </a:lnTo>
                <a:lnTo>
                  <a:pt x="36696" y="2119035"/>
                </a:lnTo>
                <a:cubicBezTo>
                  <a:pt x="208780" y="1960034"/>
                  <a:pt x="332139" y="1753618"/>
                  <a:pt x="388810" y="1524318"/>
                </a:cubicBezTo>
                <a:cubicBezTo>
                  <a:pt x="465822" y="1212706"/>
                  <a:pt x="413208" y="885038"/>
                  <a:pt x="242925" y="615776"/>
                </a:cubicBezTo>
                <a:lnTo>
                  <a:pt x="1216627" y="0"/>
                </a:lnTo>
                <a:lnTo>
                  <a:pt x="1859189" y="0"/>
                </a:lnTo>
                <a:lnTo>
                  <a:pt x="1953110" y="214256"/>
                </a:lnTo>
                <a:cubicBezTo>
                  <a:pt x="2157311" y="751685"/>
                  <a:pt x="2197926" y="1342933"/>
                  <a:pt x="2062387" y="1912264"/>
                </a:cubicBezTo>
                <a:cubicBezTo>
                  <a:pt x="1905486" y="2571329"/>
                  <a:pt x="1523906" y="3153172"/>
                  <a:pt x="987874" y="3560892"/>
                </a:cubicBezTo>
                <a:close/>
              </a:path>
            </a:pathLst>
          </a:custGeom>
        </p:spPr>
      </p:pic>
      <p:pic>
        <p:nvPicPr>
          <p:cNvPr id="29" name="Obrázok 28">
            <a:extLst>
              <a:ext uri="{FF2B5EF4-FFF2-40B4-BE49-F238E27FC236}">
                <a16:creationId xmlns:a16="http://schemas.microsoft.com/office/drawing/2014/main" id="{4D178356-154A-497A-2CE6-EC3DF471FEC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44" r="31344"/>
          <a:stretch/>
        </p:blipFill>
        <p:spPr>
          <a:xfrm rot="18965685">
            <a:off x="6087761" y="7642536"/>
            <a:ext cx="3318999" cy="5886200"/>
          </a:xfrm>
          <a:custGeom>
            <a:avLst/>
            <a:gdLst>
              <a:gd name="csX0" fmla="*/ 989323 w 2076055"/>
              <a:gd name="csY0" fmla="*/ 0 h 3992940"/>
              <a:gd name="csX1" fmla="*/ 2066491 w 2076055"/>
              <a:gd name="csY1" fmla="*/ 1063208 h 3992940"/>
              <a:gd name="csX2" fmla="*/ 1717882 w 2076055"/>
              <a:gd name="csY2" fmla="*/ 1907604 h 3992940"/>
              <a:gd name="csX3" fmla="*/ 2076055 w 2076055"/>
              <a:gd name="csY3" fmla="*/ 2755215 h 3992940"/>
              <a:gd name="csX4" fmla="*/ 884748 w 2076055"/>
              <a:gd name="csY4" fmla="*/ 3992940 h 3992940"/>
              <a:gd name="csX5" fmla="*/ 69 w 2076055"/>
              <a:gd name="csY5" fmla="*/ 1929619 h 3992940"/>
              <a:gd name="csX6" fmla="*/ 650790 w 2076055"/>
              <a:gd name="csY6" fmla="*/ 72440 h 3992940"/>
              <a:gd name="csX7" fmla="*/ 715533 w 2076055"/>
              <a:gd name="csY7" fmla="*/ 0 h 39929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2076055" h="3992940">
                <a:moveTo>
                  <a:pt x="989323" y="0"/>
                </a:moveTo>
                <a:lnTo>
                  <a:pt x="2066491" y="1063208"/>
                </a:lnTo>
                <a:cubicBezTo>
                  <a:pt x="1843784" y="1289001"/>
                  <a:pt x="1718414" y="1592673"/>
                  <a:pt x="1717882" y="1907604"/>
                </a:cubicBezTo>
                <a:cubicBezTo>
                  <a:pt x="1717340" y="2228591"/>
                  <a:pt x="1846516" y="2534284"/>
                  <a:pt x="2076055" y="2755215"/>
                </a:cubicBezTo>
                <a:lnTo>
                  <a:pt x="884748" y="3992940"/>
                </a:lnTo>
                <a:cubicBezTo>
                  <a:pt x="324236" y="3453448"/>
                  <a:pt x="5439" y="2709923"/>
                  <a:pt x="69" y="1929619"/>
                </a:cubicBezTo>
                <a:cubicBezTo>
                  <a:pt x="-4593" y="1252151"/>
                  <a:pt x="227352" y="596143"/>
                  <a:pt x="650790" y="72440"/>
                </a:cubicBezTo>
                <a:lnTo>
                  <a:pt x="715533" y="0"/>
                </a:lnTo>
                <a:close/>
              </a:path>
            </a:pathLst>
          </a:custGeom>
        </p:spPr>
      </p:pic>
      <p:pic>
        <p:nvPicPr>
          <p:cNvPr id="36" name="Obrázok 35">
            <a:extLst>
              <a:ext uri="{FF2B5EF4-FFF2-40B4-BE49-F238E27FC236}">
                <a16:creationId xmlns:a16="http://schemas.microsoft.com/office/drawing/2014/main" id="{173D5179-89B4-C872-66ED-FA0551786F7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05" r="6643"/>
          <a:stretch>
            <a:fillRect/>
          </a:stretch>
        </p:blipFill>
        <p:spPr>
          <a:xfrm rot="7265951">
            <a:off x="19171435" y="-3611549"/>
            <a:ext cx="3437995" cy="4832517"/>
          </a:xfrm>
          <a:custGeom>
            <a:avLst/>
            <a:gdLst>
              <a:gd name="csX0" fmla="*/ 215449 w 2313997"/>
              <a:gd name="csY0" fmla="*/ 3022770 h 3022770"/>
              <a:gd name="csX1" fmla="*/ 167154 w 2313997"/>
              <a:gd name="csY1" fmla="*/ 2905947 h 3022770"/>
              <a:gd name="csX2" fmla="*/ 93767 w 2313997"/>
              <a:gd name="csY2" fmla="*/ 1206010 h 3022770"/>
              <a:gd name="csX3" fmla="*/ 591509 w 2313997"/>
              <a:gd name="csY3" fmla="*/ 180196 h 3022770"/>
              <a:gd name="csX4" fmla="*/ 742367 w 2313997"/>
              <a:gd name="csY4" fmla="*/ 0 h 3022770"/>
              <a:gd name="csX5" fmla="*/ 1784217 w 2313997"/>
              <a:gd name="csY5" fmla="*/ 0 h 3022770"/>
              <a:gd name="csX6" fmla="*/ 2313997 w 2313997"/>
              <a:gd name="csY6" fmla="*/ 903779 h 3022770"/>
              <a:gd name="csX7" fmla="*/ 1758777 w 2313997"/>
              <a:gd name="csY7" fmla="*/ 1629219 h 3022770"/>
              <a:gd name="csX8" fmla="*/ 1885439 w 2313997"/>
              <a:gd name="csY8" fmla="*/ 2540640 h 3022770"/>
              <a:gd name="csX9" fmla="*/ 1086178 w 2313997"/>
              <a:gd name="csY9" fmla="*/ 3022770 h 302277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2313997" h="3022770">
                <a:moveTo>
                  <a:pt x="215449" y="3022770"/>
                </a:moveTo>
                <a:lnTo>
                  <a:pt x="167154" y="2905947"/>
                </a:lnTo>
                <a:cubicBezTo>
                  <a:pt x="-25650" y="2364325"/>
                  <a:pt x="-53767" y="1772350"/>
                  <a:pt x="93767" y="1206010"/>
                </a:cubicBezTo>
                <a:cubicBezTo>
                  <a:pt x="191360" y="831379"/>
                  <a:pt x="361768" y="483507"/>
                  <a:pt x="591509" y="180196"/>
                </a:cubicBezTo>
                <a:lnTo>
                  <a:pt x="742367" y="0"/>
                </a:lnTo>
                <a:lnTo>
                  <a:pt x="1784217" y="0"/>
                </a:lnTo>
                <a:lnTo>
                  <a:pt x="2313997" y="903779"/>
                </a:lnTo>
                <a:cubicBezTo>
                  <a:pt x="2040452" y="1064259"/>
                  <a:pt x="1840778" y="1325150"/>
                  <a:pt x="1758777" y="1629219"/>
                </a:cubicBezTo>
                <a:cubicBezTo>
                  <a:pt x="1675200" y="1939135"/>
                  <a:pt x="1720881" y="2267841"/>
                  <a:pt x="1885439" y="2540640"/>
                </a:cubicBezTo>
                <a:lnTo>
                  <a:pt x="1086178" y="3022770"/>
                </a:lnTo>
                <a:close/>
              </a:path>
            </a:pathLst>
          </a:custGeom>
        </p:spPr>
      </p:pic>
      <p:grpSp>
        <p:nvGrpSpPr>
          <p:cNvPr id="37" name="Skupina 36">
            <a:extLst>
              <a:ext uri="{FF2B5EF4-FFF2-40B4-BE49-F238E27FC236}">
                <a16:creationId xmlns:a16="http://schemas.microsoft.com/office/drawing/2014/main" id="{582B06D1-A0CB-E35F-CB87-E5B12AA261EF}"/>
              </a:ext>
            </a:extLst>
          </p:cNvPr>
          <p:cNvGrpSpPr/>
          <p:nvPr/>
        </p:nvGrpSpPr>
        <p:grpSpPr>
          <a:xfrm rot="2670448">
            <a:off x="8796084" y="-786658"/>
            <a:ext cx="5839471" cy="8710777"/>
            <a:chOff x="4398221" y="949546"/>
            <a:chExt cx="3401492" cy="5073395"/>
          </a:xfrm>
        </p:grpSpPr>
        <p:pic>
          <p:nvPicPr>
            <p:cNvPr id="25" name="Obrázok 24">
              <a:extLst>
                <a:ext uri="{FF2B5EF4-FFF2-40B4-BE49-F238E27FC236}">
                  <a16:creationId xmlns:a16="http://schemas.microsoft.com/office/drawing/2014/main" id="{E888F035-619E-9F00-CB13-6DF803BFDB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943" t="3390" r="46349" b="3418"/>
            <a:stretch>
              <a:fillRect/>
            </a:stretch>
          </p:blipFill>
          <p:spPr>
            <a:xfrm rot="19001701">
              <a:off x="4398221" y="2988055"/>
              <a:ext cx="1353499" cy="3034886"/>
            </a:xfrm>
            <a:custGeom>
              <a:avLst/>
              <a:gdLst>
                <a:gd name="csX0" fmla="*/ 611384 w 1353499"/>
                <a:gd name="csY0" fmla="*/ 0 h 3034886"/>
                <a:gd name="csX1" fmla="*/ 1325523 w 1353499"/>
                <a:gd name="csY1" fmla="*/ 703459 h 3034886"/>
                <a:gd name="csX2" fmla="*/ 1002572 w 1353499"/>
                <a:gd name="csY2" fmla="*/ 1509789 h 3034886"/>
                <a:gd name="csX3" fmla="*/ 1353499 w 1353499"/>
                <a:gd name="csY3" fmla="*/ 2305409 h 3034886"/>
                <a:gd name="csX4" fmla="*/ 665955 w 1353499"/>
                <a:gd name="csY4" fmla="*/ 3034886 h 3034886"/>
                <a:gd name="csX5" fmla="*/ 321 w 1353499"/>
                <a:gd name="csY5" fmla="*/ 1528392 h 3034886"/>
                <a:gd name="csX6" fmla="*/ 611384 w 1353499"/>
                <a:gd name="csY6" fmla="*/ 0 h 30348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353499" h="3034886">
                  <a:moveTo>
                    <a:pt x="611384" y="0"/>
                  </a:moveTo>
                  <a:lnTo>
                    <a:pt x="1325523" y="703459"/>
                  </a:lnTo>
                  <a:cubicBezTo>
                    <a:pt x="1114050" y="918185"/>
                    <a:pt x="997660" y="1208782"/>
                    <a:pt x="1002572" y="1509789"/>
                  </a:cubicBezTo>
                  <a:cubicBezTo>
                    <a:pt x="1007498" y="1811688"/>
                    <a:pt x="1134026" y="2098553"/>
                    <a:pt x="1353499" y="2305409"/>
                  </a:cubicBezTo>
                  <a:lnTo>
                    <a:pt x="665955" y="3034886"/>
                  </a:lnTo>
                  <a:cubicBezTo>
                    <a:pt x="250225" y="2643053"/>
                    <a:pt x="10252" y="2099935"/>
                    <a:pt x="321" y="1528392"/>
                  </a:cubicBezTo>
                  <a:cubicBezTo>
                    <a:pt x="-9594" y="957740"/>
                    <a:pt x="210653" y="406857"/>
                    <a:pt x="611384" y="0"/>
                  </a:cubicBezTo>
                  <a:close/>
                </a:path>
              </a:pathLst>
            </a:custGeom>
          </p:spPr>
        </p:pic>
        <p:pic>
          <p:nvPicPr>
            <p:cNvPr id="35" name="Obrázok 34">
              <a:extLst>
                <a:ext uri="{FF2B5EF4-FFF2-40B4-BE49-F238E27FC236}">
                  <a16:creationId xmlns:a16="http://schemas.microsoft.com/office/drawing/2014/main" id="{0622B645-1D04-29D4-9D54-8E0D2BE84A2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603" t="4353" r="48494" b="3195"/>
            <a:stretch>
              <a:fillRect/>
            </a:stretch>
          </p:blipFill>
          <p:spPr>
            <a:xfrm rot="2275653">
              <a:off x="4404018" y="966772"/>
              <a:ext cx="1424218" cy="2975407"/>
            </a:xfrm>
            <a:custGeom>
              <a:avLst/>
              <a:gdLst>
                <a:gd name="csX0" fmla="*/ 814167 w 1424218"/>
                <a:gd name="csY0" fmla="*/ 0 h 2975407"/>
                <a:gd name="csX1" fmla="*/ 1424218 w 1424218"/>
                <a:gd name="csY1" fmla="*/ 777964 h 2975407"/>
                <a:gd name="csX2" fmla="*/ 1227644 w 1424218"/>
                <a:gd name="csY2" fmla="*/ 2367732 h 2975407"/>
                <a:gd name="csX3" fmla="*/ 447824 w 1424218"/>
                <a:gd name="csY3" fmla="*/ 2975407 h 2975407"/>
                <a:gd name="csX4" fmla="*/ 814167 w 1424218"/>
                <a:gd name="csY4" fmla="*/ 0 h 29754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424218" h="2975407">
                  <a:moveTo>
                    <a:pt x="814167" y="0"/>
                  </a:moveTo>
                  <a:cubicBezTo>
                    <a:pt x="1017518" y="259321"/>
                    <a:pt x="1220867" y="518643"/>
                    <a:pt x="1424218" y="777964"/>
                  </a:cubicBezTo>
                  <a:cubicBezTo>
                    <a:pt x="931707" y="1164163"/>
                    <a:pt x="843794" y="1875144"/>
                    <a:pt x="1227644" y="2367732"/>
                  </a:cubicBezTo>
                  <a:lnTo>
                    <a:pt x="447824" y="2975407"/>
                  </a:lnTo>
                  <a:cubicBezTo>
                    <a:pt x="-270912" y="2053066"/>
                    <a:pt x="-107076" y="722394"/>
                    <a:pt x="814167" y="0"/>
                  </a:cubicBezTo>
                  <a:close/>
                </a:path>
              </a:pathLst>
            </a:custGeom>
          </p:spPr>
        </p:pic>
        <p:pic>
          <p:nvPicPr>
            <p:cNvPr id="28" name="Obrázok 27">
              <a:extLst>
                <a:ext uri="{FF2B5EF4-FFF2-40B4-BE49-F238E27FC236}">
                  <a16:creationId xmlns:a16="http://schemas.microsoft.com/office/drawing/2014/main" id="{5F9E1350-15E9-F284-B5AA-01796D5C7E6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747" t="50523" r="2178" b="6147"/>
            <a:stretch>
              <a:fillRect/>
            </a:stretch>
          </p:blipFill>
          <p:spPr>
            <a:xfrm rot="13433256">
              <a:off x="6491552" y="3015033"/>
              <a:ext cx="1308161" cy="2971588"/>
            </a:xfrm>
            <a:custGeom>
              <a:avLst/>
              <a:gdLst>
                <a:gd name="csX0" fmla="*/ 592111 w 1308161"/>
                <a:gd name="csY0" fmla="*/ 2971588 h 2971588"/>
                <a:gd name="csX1" fmla="*/ 621346 w 1308161"/>
                <a:gd name="csY1" fmla="*/ 0 h 2971588"/>
                <a:gd name="csX2" fmla="*/ 1308161 w 1308161"/>
                <a:gd name="csY2" fmla="*/ 685514 h 2971588"/>
                <a:gd name="csX3" fmla="*/ 1291467 w 1308161"/>
                <a:gd name="csY3" fmla="*/ 2298873 h 29715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308161" h="2971588">
                  <a:moveTo>
                    <a:pt x="592111" y="2971588"/>
                  </a:moveTo>
                  <a:cubicBezTo>
                    <a:pt x="-208601" y="2139164"/>
                    <a:pt x="-195607" y="818426"/>
                    <a:pt x="621346" y="0"/>
                  </a:cubicBezTo>
                  <a:lnTo>
                    <a:pt x="1308161" y="685514"/>
                  </a:lnTo>
                  <a:cubicBezTo>
                    <a:pt x="864367" y="1130072"/>
                    <a:pt x="856947" y="1847144"/>
                    <a:pt x="1291467" y="2298873"/>
                  </a:cubicBezTo>
                  <a:close/>
                </a:path>
              </a:pathLst>
            </a:custGeom>
          </p:spPr>
        </p:pic>
        <p:pic>
          <p:nvPicPr>
            <p:cNvPr id="32" name="Obrázok 31">
              <a:extLst>
                <a:ext uri="{FF2B5EF4-FFF2-40B4-BE49-F238E27FC236}">
                  <a16:creationId xmlns:a16="http://schemas.microsoft.com/office/drawing/2014/main" id="{C7D143B7-EFFB-B846-F0D6-0C128D88F93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590" t="3358" r="24747" b="119"/>
            <a:stretch>
              <a:fillRect/>
            </a:stretch>
          </p:blipFill>
          <p:spPr>
            <a:xfrm rot="8169100">
              <a:off x="6471256" y="949546"/>
              <a:ext cx="1325057" cy="2988020"/>
            </a:xfrm>
            <a:custGeom>
              <a:avLst/>
              <a:gdLst>
                <a:gd name="csX0" fmla="*/ 644478 w 1325057"/>
                <a:gd name="csY0" fmla="*/ 2988020 h 2988020"/>
                <a:gd name="csX1" fmla="*/ 591062 w 1325057"/>
                <a:gd name="csY1" fmla="*/ 0 h 2988020"/>
                <a:gd name="csX2" fmla="*/ 1301639 w 1325057"/>
                <a:gd name="csY2" fmla="*/ 678415 h 2988020"/>
                <a:gd name="csX3" fmla="*/ 1325057 w 1325057"/>
                <a:gd name="csY3" fmla="*/ 2279515 h 29880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325057" h="2988020">
                  <a:moveTo>
                    <a:pt x="644478" y="2988020"/>
                  </a:moveTo>
                  <a:cubicBezTo>
                    <a:pt x="-193525" y="2183046"/>
                    <a:pt x="-217413" y="846725"/>
                    <a:pt x="591062" y="0"/>
                  </a:cubicBezTo>
                  <a:cubicBezTo>
                    <a:pt x="827922" y="226138"/>
                    <a:pt x="1064779" y="452277"/>
                    <a:pt x="1301639" y="678415"/>
                  </a:cubicBezTo>
                  <a:cubicBezTo>
                    <a:pt x="867033" y="1133546"/>
                    <a:pt x="877507" y="1849605"/>
                    <a:pt x="1325057" y="2279515"/>
                  </a:cubicBezTo>
                  <a:close/>
                </a:path>
              </a:pathLst>
            </a:custGeom>
          </p:spPr>
        </p:pic>
      </p:grpSp>
      <p:sp>
        <p:nvSpPr>
          <p:cNvPr id="38" name="BlokTextu 37">
            <a:extLst>
              <a:ext uri="{FF2B5EF4-FFF2-40B4-BE49-F238E27FC236}">
                <a16:creationId xmlns:a16="http://schemas.microsoft.com/office/drawing/2014/main" id="{53C54A60-F629-6C42-288E-01526B1E185F}"/>
              </a:ext>
            </a:extLst>
          </p:cNvPr>
          <p:cNvSpPr txBox="1"/>
          <p:nvPr/>
        </p:nvSpPr>
        <p:spPr>
          <a:xfrm>
            <a:off x="346269" y="553775"/>
            <a:ext cx="76531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4800" b="1" dirty="0">
                <a:solidFill>
                  <a:srgbClr val="FF6600"/>
                </a:solidFill>
              </a:rPr>
              <a:t>PEOPLE-DRIVEN QUALITY: </a:t>
            </a:r>
            <a:endParaRPr lang="sk-SK" sz="4800" dirty="0">
              <a:solidFill>
                <a:srgbClr val="FF6600"/>
              </a:solidFill>
            </a:endParaRPr>
          </a:p>
        </p:txBody>
      </p:sp>
      <p:sp>
        <p:nvSpPr>
          <p:cNvPr id="61" name="BlokTextu 60">
            <a:extLst>
              <a:ext uri="{FF2B5EF4-FFF2-40B4-BE49-F238E27FC236}">
                <a16:creationId xmlns:a16="http://schemas.microsoft.com/office/drawing/2014/main" id="{5A97EB25-35DE-448C-7A56-F328F50D40A2}"/>
              </a:ext>
            </a:extLst>
          </p:cNvPr>
          <p:cNvSpPr txBox="1"/>
          <p:nvPr/>
        </p:nvSpPr>
        <p:spPr>
          <a:xfrm>
            <a:off x="488318" y="1719665"/>
            <a:ext cx="711821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b="1" dirty="0" err="1">
                <a:solidFill>
                  <a:schemeClr val="bg1"/>
                </a:solidFill>
              </a:rPr>
              <a:t>Our</a:t>
            </a:r>
            <a:r>
              <a:rPr lang="sk-SK" sz="3600" b="1" dirty="0">
                <a:solidFill>
                  <a:schemeClr val="bg1"/>
                </a:solidFill>
              </a:rPr>
              <a:t> DNA: </a:t>
            </a:r>
            <a:r>
              <a:rPr lang="sk-SK" sz="3600" b="1" dirty="0" err="1">
                <a:solidFill>
                  <a:schemeClr val="bg1"/>
                </a:solidFill>
              </a:rPr>
              <a:t>Quality</a:t>
            </a:r>
            <a:r>
              <a:rPr lang="sk-SK" sz="3600" b="1" dirty="0">
                <a:solidFill>
                  <a:schemeClr val="bg1"/>
                </a:solidFill>
              </a:rPr>
              <a:t> and top-</a:t>
            </a:r>
            <a:r>
              <a:rPr lang="sk-SK" sz="3600" b="1" dirty="0" err="1">
                <a:solidFill>
                  <a:schemeClr val="bg1"/>
                </a:solidFill>
              </a:rPr>
              <a:t>notch</a:t>
            </a:r>
            <a:r>
              <a:rPr lang="sk-SK" sz="3600" b="1" dirty="0">
                <a:solidFill>
                  <a:schemeClr val="bg1"/>
                </a:solidFill>
              </a:rPr>
              <a:t> </a:t>
            </a:r>
            <a:r>
              <a:rPr lang="sk-SK" sz="3600" b="1" dirty="0" err="1">
                <a:solidFill>
                  <a:schemeClr val="bg1"/>
                </a:solidFill>
              </a:rPr>
              <a:t>professionals</a:t>
            </a:r>
            <a:endParaRPr lang="sk-SK" sz="3600" dirty="0">
              <a:solidFill>
                <a:schemeClr val="bg1"/>
              </a:solidFill>
            </a:endParaRPr>
          </a:p>
          <a:p>
            <a:endParaRPr lang="sk-SK" dirty="0"/>
          </a:p>
        </p:txBody>
      </p:sp>
      <p:sp>
        <p:nvSpPr>
          <p:cNvPr id="62" name="BlokTextu 61">
            <a:extLst>
              <a:ext uri="{FF2B5EF4-FFF2-40B4-BE49-F238E27FC236}">
                <a16:creationId xmlns:a16="http://schemas.microsoft.com/office/drawing/2014/main" id="{8F3BD17F-03D4-D822-1CF6-2A86800FBF97}"/>
              </a:ext>
            </a:extLst>
          </p:cNvPr>
          <p:cNvSpPr txBox="1"/>
          <p:nvPr/>
        </p:nvSpPr>
        <p:spPr>
          <a:xfrm>
            <a:off x="471543" y="3335714"/>
            <a:ext cx="647455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dirty="0" err="1">
                <a:solidFill>
                  <a:schemeClr val="bg1"/>
                </a:solidFill>
              </a:rPr>
              <a:t>Uncompromising</a:t>
            </a:r>
            <a:r>
              <a:rPr lang="sk-SK" sz="3600" dirty="0">
                <a:solidFill>
                  <a:schemeClr val="bg1"/>
                </a:solidFill>
              </a:rPr>
              <a:t> </a:t>
            </a:r>
            <a:r>
              <a:rPr lang="sk-SK" sz="3600" dirty="0" err="1">
                <a:solidFill>
                  <a:schemeClr val="bg1"/>
                </a:solidFill>
              </a:rPr>
              <a:t>quality</a:t>
            </a:r>
            <a:r>
              <a:rPr lang="sk-SK" sz="3600" dirty="0">
                <a:solidFill>
                  <a:schemeClr val="bg1"/>
                </a:solidFill>
              </a:rPr>
              <a:t>: </a:t>
            </a:r>
            <a:r>
              <a:rPr lang="sk-SK" sz="3600" dirty="0" err="1">
                <a:solidFill>
                  <a:schemeClr val="bg1"/>
                </a:solidFill>
              </a:rPr>
              <a:t>Every</a:t>
            </a:r>
            <a:r>
              <a:rPr lang="sk-SK" sz="3600" dirty="0">
                <a:solidFill>
                  <a:schemeClr val="bg1"/>
                </a:solidFill>
              </a:rPr>
              <a:t> detail of </a:t>
            </a:r>
            <a:r>
              <a:rPr lang="sk-SK" sz="3600" dirty="0" err="1">
                <a:solidFill>
                  <a:schemeClr val="bg1"/>
                </a:solidFill>
              </a:rPr>
              <a:t>our</a:t>
            </a:r>
            <a:r>
              <a:rPr lang="sk-SK" sz="3600" dirty="0">
                <a:solidFill>
                  <a:schemeClr val="bg1"/>
                </a:solidFill>
              </a:rPr>
              <a:t> </a:t>
            </a:r>
            <a:r>
              <a:rPr lang="sk-SK" sz="3600" dirty="0" err="1">
                <a:solidFill>
                  <a:schemeClr val="bg1"/>
                </a:solidFill>
              </a:rPr>
              <a:t>system</a:t>
            </a:r>
            <a:r>
              <a:rPr lang="sk-SK" sz="3600" dirty="0">
                <a:solidFill>
                  <a:schemeClr val="bg1"/>
                </a:solidFill>
              </a:rPr>
              <a:t> </a:t>
            </a:r>
            <a:r>
              <a:rPr lang="sk-SK" sz="3600" dirty="0" err="1">
                <a:solidFill>
                  <a:schemeClr val="bg1"/>
                </a:solidFill>
              </a:rPr>
              <a:t>adheres</a:t>
            </a:r>
            <a:r>
              <a:rPr lang="sk-SK" sz="3600" dirty="0">
                <a:solidFill>
                  <a:schemeClr val="bg1"/>
                </a:solidFill>
              </a:rPr>
              <a:t> to </a:t>
            </a:r>
            <a:r>
              <a:rPr lang="sk-SK" sz="3600" dirty="0" err="1">
                <a:solidFill>
                  <a:schemeClr val="bg1"/>
                </a:solidFill>
              </a:rPr>
              <a:t>strict</a:t>
            </a:r>
            <a:r>
              <a:rPr lang="sk-SK" sz="3600" dirty="0">
                <a:solidFill>
                  <a:schemeClr val="bg1"/>
                </a:solidFill>
              </a:rPr>
              <a:t> </a:t>
            </a:r>
            <a:r>
              <a:rPr lang="sk-SK" sz="3600" dirty="0" err="1">
                <a:solidFill>
                  <a:schemeClr val="bg1"/>
                </a:solidFill>
              </a:rPr>
              <a:t>technical</a:t>
            </a:r>
            <a:r>
              <a:rPr lang="sk-SK" sz="3600" dirty="0">
                <a:solidFill>
                  <a:schemeClr val="bg1"/>
                </a:solidFill>
              </a:rPr>
              <a:t> </a:t>
            </a:r>
            <a:r>
              <a:rPr lang="sk-SK" sz="3600" dirty="0" err="1">
                <a:solidFill>
                  <a:schemeClr val="bg1"/>
                </a:solidFill>
              </a:rPr>
              <a:t>standards</a:t>
            </a:r>
            <a:endParaRPr lang="sk-SK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4769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C9305E-0B2D-A875-A2F8-E1513763D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ok 5">
            <a:extLst>
              <a:ext uri="{FF2B5EF4-FFF2-40B4-BE49-F238E27FC236}">
                <a16:creationId xmlns:a16="http://schemas.microsoft.com/office/drawing/2014/main" id="{FC4C9ABF-A8A1-954D-DD14-4B5AFE2A2C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4" t="18913" b="3449"/>
          <a:stretch>
            <a:fillRect/>
          </a:stretch>
        </p:blipFill>
        <p:spPr>
          <a:xfrm>
            <a:off x="0" y="0"/>
            <a:ext cx="12198678" cy="6858000"/>
          </a:xfrm>
          <a:prstGeom prst="rect">
            <a:avLst/>
          </a:prstGeom>
        </p:spPr>
      </p:pic>
      <p:sp>
        <p:nvSpPr>
          <p:cNvPr id="80" name="Obdĺžnik 79">
            <a:extLst>
              <a:ext uri="{FF2B5EF4-FFF2-40B4-BE49-F238E27FC236}">
                <a16:creationId xmlns:a16="http://schemas.microsoft.com/office/drawing/2014/main" id="{64D50A43-BBCB-159A-24A7-867EA904A608}"/>
              </a:ext>
            </a:extLst>
          </p:cNvPr>
          <p:cNvSpPr/>
          <p:nvPr/>
        </p:nvSpPr>
        <p:spPr>
          <a:xfrm>
            <a:off x="0" y="-1"/>
            <a:ext cx="12202156" cy="6858000"/>
          </a:xfrm>
          <a:prstGeom prst="rect">
            <a:avLst/>
          </a:prstGeom>
          <a:solidFill>
            <a:schemeClr val="tx1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" name="Obdĺžnik: zaoblené rohy 1">
            <a:extLst>
              <a:ext uri="{FF2B5EF4-FFF2-40B4-BE49-F238E27FC236}">
                <a16:creationId xmlns:a16="http://schemas.microsoft.com/office/drawing/2014/main" id="{C2309A90-8A99-4E06-1A2B-408E341988F5}"/>
              </a:ext>
            </a:extLst>
          </p:cNvPr>
          <p:cNvSpPr/>
          <p:nvPr/>
        </p:nvSpPr>
        <p:spPr>
          <a:xfrm>
            <a:off x="11065289" y="2876827"/>
            <a:ext cx="1567760" cy="12518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51000">
                <a:schemeClr val="bg1"/>
              </a:gs>
              <a:gs pos="100000">
                <a:schemeClr val="tx1"/>
              </a:gs>
              <a:gs pos="91000">
                <a:schemeClr val="tx1"/>
              </a:gs>
            </a:gsLst>
            <a:lin ang="2400000" scaled="0"/>
          </a:gradFill>
          <a:ln>
            <a:noFill/>
          </a:ln>
          <a:effectLst>
            <a:outerShdw blurRad="889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grpSp>
        <p:nvGrpSpPr>
          <p:cNvPr id="3" name="Skupina 2">
            <a:extLst>
              <a:ext uri="{FF2B5EF4-FFF2-40B4-BE49-F238E27FC236}">
                <a16:creationId xmlns:a16="http://schemas.microsoft.com/office/drawing/2014/main" id="{D59643AD-7371-E575-2058-CBC126643705}"/>
              </a:ext>
            </a:extLst>
          </p:cNvPr>
          <p:cNvGrpSpPr/>
          <p:nvPr/>
        </p:nvGrpSpPr>
        <p:grpSpPr>
          <a:xfrm rot="3061167">
            <a:off x="9505267" y="1189730"/>
            <a:ext cx="4703018" cy="4757672"/>
            <a:chOff x="10097567" y="1950914"/>
            <a:chExt cx="3021243" cy="3029197"/>
          </a:xfrm>
        </p:grpSpPr>
        <p:pic>
          <p:nvPicPr>
            <p:cNvPr id="4" name="Grafický objekt 3" descr="Jedno ozubené koliesko výplň plnou farbou">
              <a:extLst>
                <a:ext uri="{FF2B5EF4-FFF2-40B4-BE49-F238E27FC236}">
                  <a16:creationId xmlns:a16="http://schemas.microsoft.com/office/drawing/2014/main" id="{0E6948C1-DF0B-8BA1-765E-0930502ED0E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00000">
              <a:off x="10093590" y="1954891"/>
              <a:ext cx="3029197" cy="3021243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  <p:sp>
          <p:nvSpPr>
            <p:cNvPr id="15" name="Vývojový diagram: spojnica 14">
              <a:extLst>
                <a:ext uri="{FF2B5EF4-FFF2-40B4-BE49-F238E27FC236}">
                  <a16:creationId xmlns:a16="http://schemas.microsoft.com/office/drawing/2014/main" id="{189EA773-0FC0-B4EC-51C7-18CB4F5C9FC0}"/>
                </a:ext>
              </a:extLst>
            </p:cNvPr>
            <p:cNvSpPr/>
            <p:nvPr/>
          </p:nvSpPr>
          <p:spPr>
            <a:xfrm rot="16200000">
              <a:off x="10903427" y="2797093"/>
              <a:ext cx="1395180" cy="1391517"/>
            </a:xfrm>
            <a:prstGeom prst="flowChartConnector">
              <a:avLst/>
            </a:prstGeom>
            <a:gradFill flip="none" rotWithShape="1">
              <a:gsLst>
                <a:gs pos="9800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  <a:ln w="38100"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</p:grpSp>
      <p:grpSp>
        <p:nvGrpSpPr>
          <p:cNvPr id="24" name="Skupina 23">
            <a:extLst>
              <a:ext uri="{FF2B5EF4-FFF2-40B4-BE49-F238E27FC236}">
                <a16:creationId xmlns:a16="http://schemas.microsoft.com/office/drawing/2014/main" id="{F43E3456-F2F6-E18D-9B65-D49D28FEADC1}"/>
              </a:ext>
            </a:extLst>
          </p:cNvPr>
          <p:cNvGrpSpPr/>
          <p:nvPr/>
        </p:nvGrpSpPr>
        <p:grpSpPr>
          <a:xfrm>
            <a:off x="-4258086" y="-2140532"/>
            <a:ext cx="3036939" cy="2430604"/>
            <a:chOff x="1878761" y="562094"/>
            <a:chExt cx="2721562" cy="2187983"/>
          </a:xfrm>
        </p:grpSpPr>
        <p:grpSp>
          <p:nvGrpSpPr>
            <p:cNvPr id="20" name="Skupina 19">
              <a:extLst>
                <a:ext uri="{FF2B5EF4-FFF2-40B4-BE49-F238E27FC236}">
                  <a16:creationId xmlns:a16="http://schemas.microsoft.com/office/drawing/2014/main" id="{BA07021F-4353-06B2-8375-9F7E3E00667B}"/>
                </a:ext>
              </a:extLst>
            </p:cNvPr>
            <p:cNvGrpSpPr/>
            <p:nvPr/>
          </p:nvGrpSpPr>
          <p:grpSpPr>
            <a:xfrm>
              <a:off x="2024986" y="562094"/>
              <a:ext cx="2429123" cy="2187983"/>
              <a:chOff x="1836751" y="1105231"/>
              <a:chExt cx="1701579" cy="1464415"/>
            </a:xfrm>
          </p:grpSpPr>
          <p:sp>
            <p:nvSpPr>
              <p:cNvPr id="17" name="Šesťuholník 16">
                <a:extLst>
                  <a:ext uri="{FF2B5EF4-FFF2-40B4-BE49-F238E27FC236}">
                    <a16:creationId xmlns:a16="http://schemas.microsoft.com/office/drawing/2014/main" id="{9951BEC9-EE83-DF59-4129-8F86F96AAFD0}"/>
                  </a:ext>
                </a:extLst>
              </p:cNvPr>
              <p:cNvSpPr/>
              <p:nvPr/>
            </p:nvSpPr>
            <p:spPr>
              <a:xfrm>
                <a:off x="1836751" y="1105231"/>
                <a:ext cx="1701579" cy="1464415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  <a:softEdge rad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  <p:sp>
            <p:nvSpPr>
              <p:cNvPr id="19" name="Vývojový diagram: spojnica 18">
                <a:extLst>
                  <a:ext uri="{FF2B5EF4-FFF2-40B4-BE49-F238E27FC236}">
                    <a16:creationId xmlns:a16="http://schemas.microsoft.com/office/drawing/2014/main" id="{05176809-32CB-0CEE-148F-8A9AE89B2473}"/>
                  </a:ext>
                </a:extLst>
              </p:cNvPr>
              <p:cNvSpPr/>
              <p:nvPr/>
            </p:nvSpPr>
            <p:spPr>
              <a:xfrm>
                <a:off x="2019629" y="1188719"/>
                <a:ext cx="1335819" cy="1297437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4">
                      <a:lumMod val="0"/>
                      <a:lumOff val="100000"/>
                    </a:schemeClr>
                  </a:gs>
                  <a:gs pos="35000">
                    <a:schemeClr val="accent4">
                      <a:lumMod val="0"/>
                      <a:lumOff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</p:grpSp>
        <p:pic>
          <p:nvPicPr>
            <p:cNvPr id="18" name="Grafický objekt 17" descr="Jedno ozubené koliesko výplň plnou farbou">
              <a:extLst>
                <a:ext uri="{FF2B5EF4-FFF2-40B4-BE49-F238E27FC236}">
                  <a16:creationId xmlns:a16="http://schemas.microsoft.com/office/drawing/2014/main" id="{6C490B4C-BCDA-CDE1-4EFC-1C0ACC09CD9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947865" y="2055246"/>
              <a:ext cx="583351" cy="583351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  <p:sp>
          <p:nvSpPr>
            <p:cNvPr id="22" name="BlokTextu 21">
              <a:extLst>
                <a:ext uri="{FF2B5EF4-FFF2-40B4-BE49-F238E27FC236}">
                  <a16:creationId xmlns:a16="http://schemas.microsoft.com/office/drawing/2014/main" id="{7C818005-FAE3-BC3E-DD80-FF5152EF8D34}"/>
                </a:ext>
              </a:extLst>
            </p:cNvPr>
            <p:cNvSpPr txBox="1"/>
            <p:nvPr/>
          </p:nvSpPr>
          <p:spPr>
            <a:xfrm>
              <a:off x="2360080" y="858873"/>
              <a:ext cx="1758921" cy="554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700" b="1" dirty="0">
                  <a:solidFill>
                    <a:srgbClr val="FF6600"/>
                  </a:solidFill>
                </a:rPr>
                <a:t>PROJECT MANAGEMENT</a:t>
              </a:r>
            </a:p>
          </p:txBody>
        </p:sp>
        <p:sp>
          <p:nvSpPr>
            <p:cNvPr id="23" name="BlokTextu 22">
              <a:extLst>
                <a:ext uri="{FF2B5EF4-FFF2-40B4-BE49-F238E27FC236}">
                  <a16:creationId xmlns:a16="http://schemas.microsoft.com/office/drawing/2014/main" id="{90030FE8-5A67-35EA-B290-DACE5EB1F8AB}"/>
                </a:ext>
              </a:extLst>
            </p:cNvPr>
            <p:cNvSpPr txBox="1"/>
            <p:nvPr/>
          </p:nvSpPr>
          <p:spPr>
            <a:xfrm>
              <a:off x="1878761" y="1401535"/>
              <a:ext cx="2721562" cy="664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400" b="1" dirty="0"/>
                <a:t>Professional management </a:t>
              </a:r>
            </a:p>
            <a:p>
              <a:pPr algn="ctr"/>
              <a:r>
                <a:rPr lang="sk-SK" sz="1400" b="1" dirty="0"/>
                <a:t>from </a:t>
              </a:r>
              <a:r>
                <a:rPr lang="sk-SK" sz="1400" b="1" dirty="0" err="1"/>
                <a:t>the</a:t>
              </a:r>
              <a:r>
                <a:rPr lang="sk-SK" sz="1400" b="1" dirty="0"/>
                <a:t> </a:t>
              </a:r>
              <a:r>
                <a:rPr lang="sk-SK" sz="1400" b="1" dirty="0" err="1"/>
                <a:t>first</a:t>
              </a:r>
              <a:r>
                <a:rPr lang="sk-SK" sz="1400" b="1" dirty="0"/>
                <a:t> </a:t>
              </a:r>
              <a:r>
                <a:rPr lang="sk-SK" sz="1400" b="1" dirty="0" err="1"/>
                <a:t>sketch</a:t>
              </a:r>
              <a:r>
                <a:rPr lang="sk-SK" sz="1400" b="1" dirty="0"/>
                <a:t> </a:t>
              </a:r>
            </a:p>
            <a:p>
              <a:pPr algn="ctr"/>
              <a:r>
                <a:rPr lang="sk-SK" sz="1400" b="1" dirty="0"/>
                <a:t>to </a:t>
              </a:r>
              <a:r>
                <a:rPr lang="sk-SK" sz="1400" b="1" dirty="0" err="1"/>
                <a:t>final</a:t>
              </a:r>
              <a:r>
                <a:rPr lang="sk-SK" sz="1400" b="1" dirty="0"/>
                <a:t> </a:t>
              </a:r>
              <a:r>
                <a:rPr lang="sk-SK" sz="1400" b="1" dirty="0" err="1"/>
                <a:t>delivery</a:t>
              </a:r>
              <a:r>
                <a:rPr lang="sk-SK" sz="1400" b="1" dirty="0"/>
                <a:t>.</a:t>
              </a:r>
              <a:endParaRPr lang="sk-SK" sz="1400" dirty="0"/>
            </a:p>
          </p:txBody>
        </p:sp>
      </p:grpSp>
      <p:grpSp>
        <p:nvGrpSpPr>
          <p:cNvPr id="39" name="Skupina 38">
            <a:extLst>
              <a:ext uri="{FF2B5EF4-FFF2-40B4-BE49-F238E27FC236}">
                <a16:creationId xmlns:a16="http://schemas.microsoft.com/office/drawing/2014/main" id="{3731F971-97D7-9A99-04BC-7A4A1FC4EE9F}"/>
              </a:ext>
            </a:extLst>
          </p:cNvPr>
          <p:cNvGrpSpPr/>
          <p:nvPr/>
        </p:nvGrpSpPr>
        <p:grpSpPr>
          <a:xfrm>
            <a:off x="-6817698" y="1309389"/>
            <a:ext cx="3036939" cy="2430604"/>
            <a:chOff x="1903679" y="562094"/>
            <a:chExt cx="2721562" cy="2187983"/>
          </a:xfrm>
        </p:grpSpPr>
        <p:grpSp>
          <p:nvGrpSpPr>
            <p:cNvPr id="40" name="Skupina 39">
              <a:extLst>
                <a:ext uri="{FF2B5EF4-FFF2-40B4-BE49-F238E27FC236}">
                  <a16:creationId xmlns:a16="http://schemas.microsoft.com/office/drawing/2014/main" id="{4FDF567D-1C59-D819-13C1-4882174C4768}"/>
                </a:ext>
              </a:extLst>
            </p:cNvPr>
            <p:cNvGrpSpPr/>
            <p:nvPr/>
          </p:nvGrpSpPr>
          <p:grpSpPr>
            <a:xfrm>
              <a:off x="2024986" y="562094"/>
              <a:ext cx="2429123" cy="2187983"/>
              <a:chOff x="1836751" y="1105231"/>
              <a:chExt cx="1701579" cy="1464415"/>
            </a:xfrm>
          </p:grpSpPr>
          <p:sp>
            <p:nvSpPr>
              <p:cNvPr id="44" name="Šesťuholník 43">
                <a:extLst>
                  <a:ext uri="{FF2B5EF4-FFF2-40B4-BE49-F238E27FC236}">
                    <a16:creationId xmlns:a16="http://schemas.microsoft.com/office/drawing/2014/main" id="{7ED91277-1518-ABDA-32D8-BF742BF703F6}"/>
                  </a:ext>
                </a:extLst>
              </p:cNvPr>
              <p:cNvSpPr/>
              <p:nvPr/>
            </p:nvSpPr>
            <p:spPr>
              <a:xfrm>
                <a:off x="1836751" y="1105231"/>
                <a:ext cx="1701579" cy="1464415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  <a:softEdge rad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  <p:sp>
            <p:nvSpPr>
              <p:cNvPr id="45" name="Vývojový diagram: spojnica 44">
                <a:extLst>
                  <a:ext uri="{FF2B5EF4-FFF2-40B4-BE49-F238E27FC236}">
                    <a16:creationId xmlns:a16="http://schemas.microsoft.com/office/drawing/2014/main" id="{81B5B321-347F-B0F9-EC60-F451E0CE5F44}"/>
                  </a:ext>
                </a:extLst>
              </p:cNvPr>
              <p:cNvSpPr/>
              <p:nvPr/>
            </p:nvSpPr>
            <p:spPr>
              <a:xfrm>
                <a:off x="2019629" y="1188719"/>
                <a:ext cx="1335819" cy="1297437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4">
                      <a:lumMod val="0"/>
                      <a:lumOff val="100000"/>
                    </a:schemeClr>
                  </a:gs>
                  <a:gs pos="35000">
                    <a:schemeClr val="accent4">
                      <a:lumMod val="0"/>
                      <a:lumOff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</p:grpSp>
        <p:pic>
          <p:nvPicPr>
            <p:cNvPr id="41" name="Grafický objekt 40" descr="Jedno ozubené koliesko výplň plnou farbou">
              <a:extLst>
                <a:ext uri="{FF2B5EF4-FFF2-40B4-BE49-F238E27FC236}">
                  <a16:creationId xmlns:a16="http://schemas.microsoft.com/office/drawing/2014/main" id="{C414EB12-A64F-2A76-C73C-EACEB4E2E0A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947865" y="2055246"/>
              <a:ext cx="583351" cy="583351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  <p:sp>
          <p:nvSpPr>
            <p:cNvPr id="42" name="BlokTextu 41">
              <a:extLst>
                <a:ext uri="{FF2B5EF4-FFF2-40B4-BE49-F238E27FC236}">
                  <a16:creationId xmlns:a16="http://schemas.microsoft.com/office/drawing/2014/main" id="{86BA07E6-48FC-1ABC-3DEF-202712A81B26}"/>
                </a:ext>
              </a:extLst>
            </p:cNvPr>
            <p:cNvSpPr txBox="1"/>
            <p:nvPr/>
          </p:nvSpPr>
          <p:spPr>
            <a:xfrm>
              <a:off x="2393189" y="879509"/>
              <a:ext cx="1758921" cy="554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700" b="1" dirty="0">
                  <a:solidFill>
                    <a:srgbClr val="FF6600"/>
                  </a:solidFill>
                </a:rPr>
                <a:t>MECHANICAL ENGINEERING </a:t>
              </a:r>
            </a:p>
          </p:txBody>
        </p:sp>
        <p:sp>
          <p:nvSpPr>
            <p:cNvPr id="43" name="BlokTextu 42">
              <a:extLst>
                <a:ext uri="{FF2B5EF4-FFF2-40B4-BE49-F238E27FC236}">
                  <a16:creationId xmlns:a16="http://schemas.microsoft.com/office/drawing/2014/main" id="{9D84EBC0-E9BD-6B94-194E-3FEA092BF562}"/>
                </a:ext>
              </a:extLst>
            </p:cNvPr>
            <p:cNvSpPr txBox="1"/>
            <p:nvPr/>
          </p:nvSpPr>
          <p:spPr>
            <a:xfrm>
              <a:off x="1903679" y="1412213"/>
              <a:ext cx="2721562" cy="664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400" b="1" dirty="0" err="1"/>
                <a:t>Construction</a:t>
              </a:r>
              <a:r>
                <a:rPr lang="sk-SK" sz="1400" b="1" dirty="0"/>
                <a:t> of </a:t>
              </a:r>
              <a:r>
                <a:rPr lang="sk-SK" sz="1400" b="1" dirty="0" err="1"/>
                <a:t>advanced</a:t>
              </a:r>
              <a:r>
                <a:rPr lang="sk-SK" sz="1400" b="1" dirty="0"/>
                <a:t> </a:t>
              </a:r>
              <a:r>
                <a:rPr lang="sk-SK" sz="1400" b="1" dirty="0" err="1"/>
                <a:t>conveyor</a:t>
              </a:r>
              <a:r>
                <a:rPr lang="sk-SK" sz="1400" b="1" dirty="0"/>
                <a:t> </a:t>
              </a:r>
              <a:r>
                <a:rPr lang="sk-SK" sz="1400" b="1" dirty="0" err="1"/>
                <a:t>systems</a:t>
              </a:r>
              <a:r>
                <a:rPr lang="sk-SK" sz="1400" b="1" dirty="0"/>
                <a:t> and</a:t>
              </a:r>
            </a:p>
            <a:p>
              <a:pPr algn="ctr"/>
              <a:r>
                <a:rPr lang="sk-SK" sz="1400" b="1" dirty="0"/>
                <a:t> </a:t>
              </a:r>
              <a:r>
                <a:rPr lang="sk-SK" sz="1400" b="1" dirty="0" err="1"/>
                <a:t>installation</a:t>
              </a:r>
              <a:r>
                <a:rPr lang="sk-SK" sz="1400" b="1" dirty="0"/>
                <a:t> of </a:t>
              </a:r>
              <a:r>
                <a:rPr lang="sk-SK" sz="1400" b="1" dirty="0" err="1"/>
                <a:t>robotic</a:t>
              </a:r>
              <a:r>
                <a:rPr lang="sk-SK" sz="1400" b="1" dirty="0"/>
                <a:t> </a:t>
              </a:r>
              <a:r>
                <a:rPr lang="sk-SK" sz="1400" b="1" dirty="0" err="1"/>
                <a:t>arms</a:t>
              </a:r>
              <a:r>
                <a:rPr lang="sk-SK" sz="1400" b="1" dirty="0"/>
                <a:t>.</a:t>
              </a:r>
              <a:endParaRPr lang="sk-SK" sz="1400" dirty="0"/>
            </a:p>
          </p:txBody>
        </p:sp>
      </p:grpSp>
      <p:grpSp>
        <p:nvGrpSpPr>
          <p:cNvPr id="46" name="Skupina 45">
            <a:extLst>
              <a:ext uri="{FF2B5EF4-FFF2-40B4-BE49-F238E27FC236}">
                <a16:creationId xmlns:a16="http://schemas.microsoft.com/office/drawing/2014/main" id="{69AADF7C-AB72-3CB4-4562-0C662D5C2E2F}"/>
              </a:ext>
            </a:extLst>
          </p:cNvPr>
          <p:cNvGrpSpPr/>
          <p:nvPr/>
        </p:nvGrpSpPr>
        <p:grpSpPr>
          <a:xfrm>
            <a:off x="14805392" y="1309390"/>
            <a:ext cx="3036939" cy="2430604"/>
            <a:chOff x="1911870" y="562094"/>
            <a:chExt cx="2721562" cy="2187983"/>
          </a:xfrm>
        </p:grpSpPr>
        <p:grpSp>
          <p:nvGrpSpPr>
            <p:cNvPr id="47" name="Skupina 46">
              <a:extLst>
                <a:ext uri="{FF2B5EF4-FFF2-40B4-BE49-F238E27FC236}">
                  <a16:creationId xmlns:a16="http://schemas.microsoft.com/office/drawing/2014/main" id="{0B054E7D-C041-D04C-E717-C01DF1E493AC}"/>
                </a:ext>
              </a:extLst>
            </p:cNvPr>
            <p:cNvGrpSpPr/>
            <p:nvPr/>
          </p:nvGrpSpPr>
          <p:grpSpPr>
            <a:xfrm>
              <a:off x="2024986" y="562094"/>
              <a:ext cx="2429123" cy="2187983"/>
              <a:chOff x="1836751" y="1105231"/>
              <a:chExt cx="1701579" cy="1464415"/>
            </a:xfrm>
          </p:grpSpPr>
          <p:sp>
            <p:nvSpPr>
              <p:cNvPr id="51" name="Šesťuholník 50">
                <a:extLst>
                  <a:ext uri="{FF2B5EF4-FFF2-40B4-BE49-F238E27FC236}">
                    <a16:creationId xmlns:a16="http://schemas.microsoft.com/office/drawing/2014/main" id="{1AAB1687-A691-486F-3A80-94921FDEF07D}"/>
                  </a:ext>
                </a:extLst>
              </p:cNvPr>
              <p:cNvSpPr/>
              <p:nvPr/>
            </p:nvSpPr>
            <p:spPr>
              <a:xfrm>
                <a:off x="1836751" y="1105231"/>
                <a:ext cx="1701579" cy="1464415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  <a:softEdge rad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  <p:sp>
            <p:nvSpPr>
              <p:cNvPr id="52" name="Vývojový diagram: spojnica 51">
                <a:extLst>
                  <a:ext uri="{FF2B5EF4-FFF2-40B4-BE49-F238E27FC236}">
                    <a16:creationId xmlns:a16="http://schemas.microsoft.com/office/drawing/2014/main" id="{701711AE-7A14-B59F-37F0-1EB03F1E7EAB}"/>
                  </a:ext>
                </a:extLst>
              </p:cNvPr>
              <p:cNvSpPr/>
              <p:nvPr/>
            </p:nvSpPr>
            <p:spPr>
              <a:xfrm>
                <a:off x="2019629" y="1188719"/>
                <a:ext cx="1335819" cy="1297437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4">
                      <a:lumMod val="0"/>
                      <a:lumOff val="100000"/>
                    </a:schemeClr>
                  </a:gs>
                  <a:gs pos="35000">
                    <a:schemeClr val="accent4">
                      <a:lumMod val="0"/>
                      <a:lumOff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</p:grpSp>
        <p:pic>
          <p:nvPicPr>
            <p:cNvPr id="48" name="Grafický objekt 47" descr="Jedno ozubené koliesko výplň plnou farbou">
              <a:extLst>
                <a:ext uri="{FF2B5EF4-FFF2-40B4-BE49-F238E27FC236}">
                  <a16:creationId xmlns:a16="http://schemas.microsoft.com/office/drawing/2014/main" id="{58B6BC63-A192-C2A6-F4F3-11624A9CC6D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947865" y="2055246"/>
              <a:ext cx="583351" cy="583351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  <p:sp>
          <p:nvSpPr>
            <p:cNvPr id="49" name="BlokTextu 48">
              <a:extLst>
                <a:ext uri="{FF2B5EF4-FFF2-40B4-BE49-F238E27FC236}">
                  <a16:creationId xmlns:a16="http://schemas.microsoft.com/office/drawing/2014/main" id="{61457418-B575-93E1-A294-AA79397CFAE0}"/>
                </a:ext>
              </a:extLst>
            </p:cNvPr>
            <p:cNvSpPr txBox="1"/>
            <p:nvPr/>
          </p:nvSpPr>
          <p:spPr>
            <a:xfrm>
              <a:off x="2360080" y="841696"/>
              <a:ext cx="1758921" cy="554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700" b="1" dirty="0">
                  <a:solidFill>
                    <a:srgbClr val="FF6600"/>
                  </a:solidFill>
                </a:rPr>
                <a:t>ELECTRICAL EXCELLENCE</a:t>
              </a:r>
            </a:p>
          </p:txBody>
        </p:sp>
        <p:sp>
          <p:nvSpPr>
            <p:cNvPr id="50" name="BlokTextu 49">
              <a:extLst>
                <a:ext uri="{FF2B5EF4-FFF2-40B4-BE49-F238E27FC236}">
                  <a16:creationId xmlns:a16="http://schemas.microsoft.com/office/drawing/2014/main" id="{602097C5-3779-257D-8B17-A154280A3D85}"/>
                </a:ext>
              </a:extLst>
            </p:cNvPr>
            <p:cNvSpPr txBox="1"/>
            <p:nvPr/>
          </p:nvSpPr>
          <p:spPr>
            <a:xfrm>
              <a:off x="1911870" y="1390314"/>
              <a:ext cx="2721562" cy="664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400" b="1" dirty="0" err="1"/>
                <a:t>Complete</a:t>
              </a:r>
              <a:r>
                <a:rPr lang="sk-SK" sz="1400" b="1" dirty="0"/>
                <a:t> </a:t>
              </a:r>
              <a:r>
                <a:rPr lang="sk-SK" sz="1400" b="1" dirty="0" err="1"/>
                <a:t>electrical</a:t>
              </a:r>
              <a:endParaRPr lang="sk-SK" sz="1400" b="1" dirty="0"/>
            </a:p>
            <a:p>
              <a:pPr algn="ctr"/>
              <a:r>
                <a:rPr lang="sk-SK" sz="1400" b="1" dirty="0"/>
                <a:t> </a:t>
              </a:r>
              <a:r>
                <a:rPr lang="sk-SK" sz="1400" b="1" dirty="0" err="1"/>
                <a:t>installation</a:t>
              </a:r>
              <a:r>
                <a:rPr lang="sk-SK" sz="1400" b="1" dirty="0"/>
                <a:t> of </a:t>
              </a:r>
              <a:r>
                <a:rPr lang="sk-SK" sz="1400" b="1" dirty="0" err="1"/>
                <a:t>automated</a:t>
              </a:r>
              <a:r>
                <a:rPr lang="sk-SK" sz="1400" b="1" dirty="0"/>
                <a:t> </a:t>
              </a:r>
            </a:p>
            <a:p>
              <a:pPr algn="ctr"/>
              <a:r>
                <a:rPr lang="sk-SK" sz="1400" b="1" dirty="0" err="1"/>
                <a:t>systems</a:t>
              </a:r>
              <a:r>
                <a:rPr lang="sk-SK" sz="1400" b="1" dirty="0"/>
                <a:t> and </a:t>
              </a:r>
              <a:r>
                <a:rPr lang="sk-SK" sz="1400" b="1" dirty="0" err="1"/>
                <a:t>switchboards</a:t>
              </a:r>
              <a:r>
                <a:rPr lang="sk-SK" sz="1400" b="1" dirty="0"/>
                <a:t>.</a:t>
              </a:r>
              <a:endParaRPr lang="sk-SK" sz="1400" dirty="0"/>
            </a:p>
          </p:txBody>
        </p:sp>
      </p:grpSp>
      <p:grpSp>
        <p:nvGrpSpPr>
          <p:cNvPr id="53" name="Skupina 52">
            <a:extLst>
              <a:ext uri="{FF2B5EF4-FFF2-40B4-BE49-F238E27FC236}">
                <a16:creationId xmlns:a16="http://schemas.microsoft.com/office/drawing/2014/main" id="{3A2916C3-A3AB-36BF-6DCE-CF3C6C75DE67}"/>
              </a:ext>
            </a:extLst>
          </p:cNvPr>
          <p:cNvGrpSpPr/>
          <p:nvPr/>
        </p:nvGrpSpPr>
        <p:grpSpPr>
          <a:xfrm>
            <a:off x="16042941" y="6099059"/>
            <a:ext cx="2710612" cy="2430604"/>
            <a:chOff x="2024986" y="562094"/>
            <a:chExt cx="2429123" cy="2187983"/>
          </a:xfrm>
        </p:grpSpPr>
        <p:grpSp>
          <p:nvGrpSpPr>
            <p:cNvPr id="54" name="Skupina 53">
              <a:extLst>
                <a:ext uri="{FF2B5EF4-FFF2-40B4-BE49-F238E27FC236}">
                  <a16:creationId xmlns:a16="http://schemas.microsoft.com/office/drawing/2014/main" id="{698FC6EB-F999-073C-80B1-B50EC209550E}"/>
                </a:ext>
              </a:extLst>
            </p:cNvPr>
            <p:cNvGrpSpPr/>
            <p:nvPr/>
          </p:nvGrpSpPr>
          <p:grpSpPr>
            <a:xfrm>
              <a:off x="2024986" y="562094"/>
              <a:ext cx="2429123" cy="2187983"/>
              <a:chOff x="1836751" y="1105231"/>
              <a:chExt cx="1701579" cy="1464415"/>
            </a:xfrm>
          </p:grpSpPr>
          <p:sp>
            <p:nvSpPr>
              <p:cNvPr id="58" name="Šesťuholník 57">
                <a:extLst>
                  <a:ext uri="{FF2B5EF4-FFF2-40B4-BE49-F238E27FC236}">
                    <a16:creationId xmlns:a16="http://schemas.microsoft.com/office/drawing/2014/main" id="{CAB43309-A213-94DE-2F18-6790B00C3A64}"/>
                  </a:ext>
                </a:extLst>
              </p:cNvPr>
              <p:cNvSpPr/>
              <p:nvPr/>
            </p:nvSpPr>
            <p:spPr>
              <a:xfrm>
                <a:off x="1836751" y="1105231"/>
                <a:ext cx="1701579" cy="1464415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  <a:softEdge rad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  <p:sp>
            <p:nvSpPr>
              <p:cNvPr id="59" name="Vývojový diagram: spojnica 58">
                <a:extLst>
                  <a:ext uri="{FF2B5EF4-FFF2-40B4-BE49-F238E27FC236}">
                    <a16:creationId xmlns:a16="http://schemas.microsoft.com/office/drawing/2014/main" id="{5B4848A4-8ADF-2513-3297-CE796086C9B2}"/>
                  </a:ext>
                </a:extLst>
              </p:cNvPr>
              <p:cNvSpPr/>
              <p:nvPr/>
            </p:nvSpPr>
            <p:spPr>
              <a:xfrm>
                <a:off x="2019629" y="1188719"/>
                <a:ext cx="1335819" cy="1297437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4">
                      <a:lumMod val="0"/>
                      <a:lumOff val="100000"/>
                    </a:schemeClr>
                  </a:gs>
                  <a:gs pos="35000">
                    <a:schemeClr val="accent4">
                      <a:lumMod val="0"/>
                      <a:lumOff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</p:grpSp>
        <p:pic>
          <p:nvPicPr>
            <p:cNvPr id="55" name="Grafický objekt 54" descr="Jedno ozubené koliesko výplň plnou farbou">
              <a:extLst>
                <a:ext uri="{FF2B5EF4-FFF2-40B4-BE49-F238E27FC236}">
                  <a16:creationId xmlns:a16="http://schemas.microsoft.com/office/drawing/2014/main" id="{9811AEAE-E742-A39A-D884-CFCFF7C35E1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947865" y="2055246"/>
              <a:ext cx="583351" cy="583351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  <p:sp>
          <p:nvSpPr>
            <p:cNvPr id="56" name="BlokTextu 55">
              <a:extLst>
                <a:ext uri="{FF2B5EF4-FFF2-40B4-BE49-F238E27FC236}">
                  <a16:creationId xmlns:a16="http://schemas.microsoft.com/office/drawing/2014/main" id="{DA653D2C-880D-4273-3786-9CAB07055AF0}"/>
                </a:ext>
              </a:extLst>
            </p:cNvPr>
            <p:cNvSpPr txBox="1"/>
            <p:nvPr/>
          </p:nvSpPr>
          <p:spPr>
            <a:xfrm>
              <a:off x="2366755" y="1038065"/>
              <a:ext cx="1758921" cy="10251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700" b="1" dirty="0">
                  <a:solidFill>
                    <a:srgbClr val="FF6600"/>
                  </a:solidFill>
                </a:rPr>
                <a:t>INDUSTRIAL SERVICES </a:t>
              </a:r>
            </a:p>
            <a:p>
              <a:pPr algn="ctr"/>
              <a:r>
                <a:rPr lang="sk-SK" sz="1700" b="1" dirty="0"/>
                <a:t>and</a:t>
              </a:r>
              <a:r>
                <a:rPr lang="sk-SK" sz="1700" b="1" dirty="0">
                  <a:solidFill>
                    <a:srgbClr val="FF6600"/>
                  </a:solidFill>
                </a:rPr>
                <a:t> MAINTENANCE</a:t>
              </a:r>
              <a:endParaRPr lang="sk-SK" sz="1700" dirty="0">
                <a:solidFill>
                  <a:srgbClr val="FF6600"/>
                </a:solidFill>
              </a:endParaRPr>
            </a:p>
          </p:txBody>
        </p:sp>
      </p:grpSp>
      <p:grpSp>
        <p:nvGrpSpPr>
          <p:cNvPr id="66" name="Skupina 65">
            <a:extLst>
              <a:ext uri="{FF2B5EF4-FFF2-40B4-BE49-F238E27FC236}">
                <a16:creationId xmlns:a16="http://schemas.microsoft.com/office/drawing/2014/main" id="{7B23D14E-1176-C05C-7F3F-61CE3BEB4880}"/>
              </a:ext>
            </a:extLst>
          </p:cNvPr>
          <p:cNvGrpSpPr/>
          <p:nvPr/>
        </p:nvGrpSpPr>
        <p:grpSpPr>
          <a:xfrm>
            <a:off x="-7429408" y="4732101"/>
            <a:ext cx="2710612" cy="2430604"/>
            <a:chOff x="2024986" y="562094"/>
            <a:chExt cx="2429123" cy="2187983"/>
          </a:xfrm>
        </p:grpSpPr>
        <p:grpSp>
          <p:nvGrpSpPr>
            <p:cNvPr id="67" name="Skupina 66">
              <a:extLst>
                <a:ext uri="{FF2B5EF4-FFF2-40B4-BE49-F238E27FC236}">
                  <a16:creationId xmlns:a16="http://schemas.microsoft.com/office/drawing/2014/main" id="{07A339D1-4C1B-0FEE-5A3E-29319F6070F6}"/>
                </a:ext>
              </a:extLst>
            </p:cNvPr>
            <p:cNvGrpSpPr/>
            <p:nvPr/>
          </p:nvGrpSpPr>
          <p:grpSpPr>
            <a:xfrm>
              <a:off x="2024986" y="562094"/>
              <a:ext cx="2429123" cy="2187983"/>
              <a:chOff x="1836751" y="1105231"/>
              <a:chExt cx="1701579" cy="1464415"/>
            </a:xfrm>
          </p:grpSpPr>
          <p:sp>
            <p:nvSpPr>
              <p:cNvPr id="71" name="Šesťuholník 70">
                <a:extLst>
                  <a:ext uri="{FF2B5EF4-FFF2-40B4-BE49-F238E27FC236}">
                    <a16:creationId xmlns:a16="http://schemas.microsoft.com/office/drawing/2014/main" id="{A52BA87B-AE88-B6F6-B320-F11AD1CBA88A}"/>
                  </a:ext>
                </a:extLst>
              </p:cNvPr>
              <p:cNvSpPr/>
              <p:nvPr/>
            </p:nvSpPr>
            <p:spPr>
              <a:xfrm>
                <a:off x="1836751" y="1105231"/>
                <a:ext cx="1701579" cy="1464415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  <a:softEdge rad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  <p:sp>
            <p:nvSpPr>
              <p:cNvPr id="72" name="Vývojový diagram: spojnica 71">
                <a:extLst>
                  <a:ext uri="{FF2B5EF4-FFF2-40B4-BE49-F238E27FC236}">
                    <a16:creationId xmlns:a16="http://schemas.microsoft.com/office/drawing/2014/main" id="{EF7BBDE5-1E56-2B35-8BAC-7F4F4B2D2EC5}"/>
                  </a:ext>
                </a:extLst>
              </p:cNvPr>
              <p:cNvSpPr/>
              <p:nvPr/>
            </p:nvSpPr>
            <p:spPr>
              <a:xfrm>
                <a:off x="2019629" y="1188719"/>
                <a:ext cx="1335819" cy="1297437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4">
                      <a:lumMod val="0"/>
                      <a:lumOff val="100000"/>
                    </a:schemeClr>
                  </a:gs>
                  <a:gs pos="35000">
                    <a:schemeClr val="accent4">
                      <a:lumMod val="0"/>
                      <a:lumOff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</p:grpSp>
        <p:pic>
          <p:nvPicPr>
            <p:cNvPr id="68" name="Grafický objekt 67" descr="Jedno ozubené koliesko výplň plnou farbou">
              <a:extLst>
                <a:ext uri="{FF2B5EF4-FFF2-40B4-BE49-F238E27FC236}">
                  <a16:creationId xmlns:a16="http://schemas.microsoft.com/office/drawing/2014/main" id="{8EBBFD6D-EADB-F7B6-6469-64A772A83DF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947865" y="2055246"/>
              <a:ext cx="583351" cy="583351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  <p:sp>
          <p:nvSpPr>
            <p:cNvPr id="69" name="BlokTextu 68">
              <a:extLst>
                <a:ext uri="{FF2B5EF4-FFF2-40B4-BE49-F238E27FC236}">
                  <a16:creationId xmlns:a16="http://schemas.microsoft.com/office/drawing/2014/main" id="{67EE122D-2555-5BAE-BF2E-C7CC8F71EA3B}"/>
                </a:ext>
              </a:extLst>
            </p:cNvPr>
            <p:cNvSpPr txBox="1"/>
            <p:nvPr/>
          </p:nvSpPr>
          <p:spPr>
            <a:xfrm>
              <a:off x="2360080" y="856569"/>
              <a:ext cx="1758921" cy="1260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700" b="1" dirty="0">
                  <a:solidFill>
                    <a:srgbClr val="FF6600"/>
                  </a:solidFill>
                </a:rPr>
                <a:t>PROJECT MANAGEMENT </a:t>
              </a:r>
              <a:r>
                <a:rPr lang="sk-SK" sz="1700" b="1" dirty="0"/>
                <a:t>and </a:t>
              </a:r>
            </a:p>
            <a:p>
              <a:pPr algn="ctr"/>
              <a:r>
                <a:rPr lang="sk-SK" sz="1700" b="1" dirty="0">
                  <a:solidFill>
                    <a:srgbClr val="FF6600"/>
                  </a:solidFill>
                </a:rPr>
                <a:t>TECHNICAL SUPERVISION</a:t>
              </a:r>
              <a:endParaRPr lang="sk-SK" sz="1700" dirty="0">
                <a:solidFill>
                  <a:srgbClr val="FF6600"/>
                </a:solidFill>
              </a:endParaRPr>
            </a:p>
          </p:txBody>
        </p:sp>
      </p:grpSp>
      <p:grpSp>
        <p:nvGrpSpPr>
          <p:cNvPr id="73" name="Skupina 72">
            <a:extLst>
              <a:ext uri="{FF2B5EF4-FFF2-40B4-BE49-F238E27FC236}">
                <a16:creationId xmlns:a16="http://schemas.microsoft.com/office/drawing/2014/main" id="{4FE9C244-FDBE-3700-D86C-DEAEDDBF088F}"/>
              </a:ext>
            </a:extLst>
          </p:cNvPr>
          <p:cNvGrpSpPr/>
          <p:nvPr/>
        </p:nvGrpSpPr>
        <p:grpSpPr>
          <a:xfrm>
            <a:off x="13497454" y="-3217260"/>
            <a:ext cx="3036939" cy="2430604"/>
            <a:chOff x="1878758" y="562094"/>
            <a:chExt cx="2721562" cy="2187983"/>
          </a:xfrm>
        </p:grpSpPr>
        <p:grpSp>
          <p:nvGrpSpPr>
            <p:cNvPr id="74" name="Skupina 73">
              <a:extLst>
                <a:ext uri="{FF2B5EF4-FFF2-40B4-BE49-F238E27FC236}">
                  <a16:creationId xmlns:a16="http://schemas.microsoft.com/office/drawing/2014/main" id="{5AD5AAE2-F6D7-F11B-8E85-F0B0364634A5}"/>
                </a:ext>
              </a:extLst>
            </p:cNvPr>
            <p:cNvGrpSpPr/>
            <p:nvPr/>
          </p:nvGrpSpPr>
          <p:grpSpPr>
            <a:xfrm>
              <a:off x="2024986" y="562094"/>
              <a:ext cx="2429123" cy="2187983"/>
              <a:chOff x="1836751" y="1105231"/>
              <a:chExt cx="1701579" cy="1464415"/>
            </a:xfrm>
          </p:grpSpPr>
          <p:sp>
            <p:nvSpPr>
              <p:cNvPr id="78" name="Šesťuholník 77">
                <a:extLst>
                  <a:ext uri="{FF2B5EF4-FFF2-40B4-BE49-F238E27FC236}">
                    <a16:creationId xmlns:a16="http://schemas.microsoft.com/office/drawing/2014/main" id="{DE765D82-E094-535F-AEE6-AA5CCF584081}"/>
                  </a:ext>
                </a:extLst>
              </p:cNvPr>
              <p:cNvSpPr/>
              <p:nvPr/>
            </p:nvSpPr>
            <p:spPr>
              <a:xfrm>
                <a:off x="1836751" y="1105231"/>
                <a:ext cx="1701579" cy="1464415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  <a:softEdge rad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  <p:sp>
            <p:nvSpPr>
              <p:cNvPr id="79" name="Vývojový diagram: spojnica 78">
                <a:extLst>
                  <a:ext uri="{FF2B5EF4-FFF2-40B4-BE49-F238E27FC236}">
                    <a16:creationId xmlns:a16="http://schemas.microsoft.com/office/drawing/2014/main" id="{64C9405E-5B4B-8624-7252-78E67243C394}"/>
                  </a:ext>
                </a:extLst>
              </p:cNvPr>
              <p:cNvSpPr/>
              <p:nvPr/>
            </p:nvSpPr>
            <p:spPr>
              <a:xfrm>
                <a:off x="2019629" y="1188719"/>
                <a:ext cx="1335819" cy="1297437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4">
                      <a:lumMod val="0"/>
                      <a:lumOff val="100000"/>
                    </a:schemeClr>
                  </a:gs>
                  <a:gs pos="35000">
                    <a:schemeClr val="accent4">
                      <a:lumMod val="0"/>
                      <a:lumOff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</p:grpSp>
        <p:pic>
          <p:nvPicPr>
            <p:cNvPr id="75" name="Grafický objekt 74" descr="Jedno ozubené koliesko výplň plnou farbou">
              <a:extLst>
                <a:ext uri="{FF2B5EF4-FFF2-40B4-BE49-F238E27FC236}">
                  <a16:creationId xmlns:a16="http://schemas.microsoft.com/office/drawing/2014/main" id="{5F07ACCF-CDCA-C394-09D0-6BA76DF5F05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947865" y="2055246"/>
              <a:ext cx="583351" cy="583351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  <p:sp>
          <p:nvSpPr>
            <p:cNvPr id="76" name="BlokTextu 75">
              <a:extLst>
                <a:ext uri="{FF2B5EF4-FFF2-40B4-BE49-F238E27FC236}">
                  <a16:creationId xmlns:a16="http://schemas.microsoft.com/office/drawing/2014/main" id="{2907E7D0-CB69-A480-0024-42A2B39DF191}"/>
                </a:ext>
              </a:extLst>
            </p:cNvPr>
            <p:cNvSpPr txBox="1"/>
            <p:nvPr/>
          </p:nvSpPr>
          <p:spPr>
            <a:xfrm>
              <a:off x="2312697" y="958181"/>
              <a:ext cx="1853686" cy="3186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700" b="1" dirty="0">
                  <a:solidFill>
                    <a:srgbClr val="FF6600"/>
                  </a:solidFill>
                </a:rPr>
                <a:t>COMMISSIONING</a:t>
              </a:r>
            </a:p>
          </p:txBody>
        </p:sp>
        <p:sp>
          <p:nvSpPr>
            <p:cNvPr id="77" name="BlokTextu 76">
              <a:extLst>
                <a:ext uri="{FF2B5EF4-FFF2-40B4-BE49-F238E27FC236}">
                  <a16:creationId xmlns:a16="http://schemas.microsoft.com/office/drawing/2014/main" id="{CC195A28-AE2B-F316-BAC5-AAA36B599B78}"/>
                </a:ext>
              </a:extLst>
            </p:cNvPr>
            <p:cNvSpPr txBox="1"/>
            <p:nvPr/>
          </p:nvSpPr>
          <p:spPr>
            <a:xfrm>
              <a:off x="1878758" y="1276793"/>
              <a:ext cx="2721562" cy="8588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400" b="1" dirty="0" err="1"/>
                <a:t>Restoring</a:t>
              </a:r>
              <a:r>
                <a:rPr lang="sk-SK" sz="1400" b="1" dirty="0"/>
                <a:t> </a:t>
              </a:r>
              <a:r>
                <a:rPr lang="sk-SK" sz="1400" b="1" dirty="0" err="1"/>
                <a:t>production</a:t>
              </a:r>
              <a:r>
                <a:rPr lang="sk-SK" sz="1400" b="1" dirty="0"/>
                <a:t> </a:t>
              </a:r>
              <a:r>
                <a:rPr lang="sk-SK" sz="1400" b="1" dirty="0" err="1"/>
                <a:t>lines</a:t>
              </a:r>
              <a:r>
                <a:rPr lang="sk-SK" sz="1400" b="1" dirty="0"/>
                <a:t> </a:t>
              </a:r>
            </a:p>
            <a:p>
              <a:pPr algn="ctr"/>
              <a:r>
                <a:rPr lang="sk-SK" sz="1400" b="1" dirty="0"/>
                <a:t>and </a:t>
              </a:r>
              <a:r>
                <a:rPr lang="sk-SK" sz="1400" b="1" dirty="0" err="1"/>
                <a:t>robots</a:t>
              </a:r>
              <a:r>
                <a:rPr lang="sk-SK" sz="1400" b="1" dirty="0"/>
                <a:t>, PLC </a:t>
              </a:r>
              <a:r>
                <a:rPr lang="sk-SK" sz="1400" b="1" dirty="0" err="1"/>
                <a:t>programming</a:t>
              </a:r>
              <a:endParaRPr lang="sk-SK" sz="1400" b="1" dirty="0"/>
            </a:p>
            <a:p>
              <a:pPr algn="ctr"/>
              <a:r>
                <a:rPr lang="sk-SK" sz="1400" b="1" dirty="0"/>
                <a:t> and </a:t>
              </a:r>
              <a:r>
                <a:rPr lang="sk-SK" sz="1400" b="1" dirty="0" err="1"/>
                <a:t>final</a:t>
              </a:r>
              <a:r>
                <a:rPr lang="sk-SK" sz="1400" b="1" dirty="0"/>
                <a:t> </a:t>
              </a:r>
              <a:r>
                <a:rPr lang="sk-SK" sz="1400" b="1" dirty="0" err="1"/>
                <a:t>optimization</a:t>
              </a:r>
              <a:r>
                <a:rPr lang="sk-SK" sz="1400" b="1" dirty="0"/>
                <a:t>  </a:t>
              </a:r>
              <a:r>
                <a:rPr lang="sk-SK" sz="1400" b="1" dirty="0" err="1"/>
                <a:t>for</a:t>
              </a:r>
              <a:r>
                <a:rPr lang="sk-SK" sz="1400" b="1" dirty="0"/>
                <a:t> maximum </a:t>
              </a:r>
              <a:r>
                <a:rPr lang="sk-SK" sz="1400" b="1" dirty="0" err="1"/>
                <a:t>performance</a:t>
              </a:r>
              <a:r>
                <a:rPr lang="sk-SK" sz="1400" b="1" dirty="0"/>
                <a:t>.</a:t>
              </a:r>
              <a:endParaRPr lang="sk-SK" sz="1400" dirty="0"/>
            </a:p>
          </p:txBody>
        </p:sp>
      </p:grpSp>
      <p:pic>
        <p:nvPicPr>
          <p:cNvPr id="81" name="Obrázok 80">
            <a:extLst>
              <a:ext uri="{FF2B5EF4-FFF2-40B4-BE49-F238E27FC236}">
                <a16:creationId xmlns:a16="http://schemas.microsoft.com/office/drawing/2014/main" id="{F8AFE222-BB3E-E635-3162-A3E74E4C4C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84" b="30168"/>
          <a:stretch>
            <a:fillRect/>
          </a:stretch>
        </p:blipFill>
        <p:spPr>
          <a:xfrm>
            <a:off x="6765207" y="128467"/>
            <a:ext cx="2432443" cy="96198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7" name="Obrázok 56">
            <a:extLst>
              <a:ext uri="{FF2B5EF4-FFF2-40B4-BE49-F238E27FC236}">
                <a16:creationId xmlns:a16="http://schemas.microsoft.com/office/drawing/2014/main" id="{C9F1F18A-7F0D-3349-8AB7-F9EAE95862A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05" t="8955" r="14089" b="11067"/>
          <a:stretch>
            <a:fillRect/>
          </a:stretch>
        </p:blipFill>
        <p:spPr>
          <a:xfrm rot="13238018">
            <a:off x="20470333" y="2385526"/>
            <a:ext cx="3438594" cy="4018102"/>
          </a:xfrm>
          <a:custGeom>
            <a:avLst/>
            <a:gdLst>
              <a:gd name="csX0" fmla="*/ 1425901 w 2150862"/>
              <a:gd name="csY0" fmla="*/ 2704447 h 2704447"/>
              <a:gd name="csX1" fmla="*/ 289878 w 2150862"/>
              <a:gd name="csY1" fmla="*/ 2704447 h 2704447"/>
              <a:gd name="csX2" fmla="*/ 238336 w 2150862"/>
              <a:gd name="csY2" fmla="*/ 2600057 h 2704447"/>
              <a:gd name="csX3" fmla="*/ 11364 w 2150862"/>
              <a:gd name="csY3" fmla="*/ 1192932 h 2704447"/>
              <a:gd name="csX4" fmla="*/ 332314 w 2150862"/>
              <a:gd name="csY4" fmla="*/ 98842 h 2704447"/>
              <a:gd name="csX5" fmla="*/ 390307 w 2150862"/>
              <a:gd name="csY5" fmla="*/ 0 h 2704447"/>
              <a:gd name="csX6" fmla="*/ 1709928 w 2150862"/>
              <a:gd name="csY6" fmla="*/ 0 h 2704447"/>
              <a:gd name="csX7" fmla="*/ 2150862 w 2150862"/>
              <a:gd name="csY7" fmla="*/ 527116 h 2704447"/>
              <a:gd name="csX8" fmla="*/ 1723474 w 2150862"/>
              <a:gd name="csY8" fmla="*/ 1334502 h 2704447"/>
              <a:gd name="csX9" fmla="*/ 1999355 w 2150862"/>
              <a:gd name="csY9" fmla="*/ 2212353 h 270444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2150862" h="2704447">
                <a:moveTo>
                  <a:pt x="1425901" y="2704447"/>
                </a:moveTo>
                <a:lnTo>
                  <a:pt x="289878" y="2704447"/>
                </a:lnTo>
                <a:lnTo>
                  <a:pt x="238336" y="2600057"/>
                </a:lnTo>
                <a:cubicBezTo>
                  <a:pt x="48462" y="2161875"/>
                  <a:pt x="-31709" y="1678729"/>
                  <a:pt x="11364" y="1192932"/>
                </a:cubicBezTo>
                <a:cubicBezTo>
                  <a:pt x="45555" y="807311"/>
                  <a:pt x="155987" y="436019"/>
                  <a:pt x="332314" y="98842"/>
                </a:cubicBezTo>
                <a:lnTo>
                  <a:pt x="390307" y="0"/>
                </a:lnTo>
                <a:lnTo>
                  <a:pt x="1709928" y="0"/>
                </a:lnTo>
                <a:lnTo>
                  <a:pt x="2150862" y="527116"/>
                </a:lnTo>
                <a:cubicBezTo>
                  <a:pt x="1907678" y="730689"/>
                  <a:pt x="1753976" y="1021051"/>
                  <a:pt x="1723474" y="1334502"/>
                </a:cubicBezTo>
                <a:cubicBezTo>
                  <a:pt x="1692387" y="1653981"/>
                  <a:pt x="1791884" y="1970580"/>
                  <a:pt x="1999355" y="2212353"/>
                </a:cubicBezTo>
                <a:close/>
              </a:path>
            </a:pathLst>
          </a:custGeom>
        </p:spPr>
      </p:pic>
      <p:pic>
        <p:nvPicPr>
          <p:cNvPr id="83" name="Obrázok 82">
            <a:extLst>
              <a:ext uri="{FF2B5EF4-FFF2-40B4-BE49-F238E27FC236}">
                <a16:creationId xmlns:a16="http://schemas.microsoft.com/office/drawing/2014/main" id="{9279ED75-378B-4655-C4CD-62569EDB2F1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281"/>
          <a:stretch>
            <a:fillRect/>
          </a:stretch>
        </p:blipFill>
        <p:spPr>
          <a:xfrm rot="12738569">
            <a:off x="6890409" y="-6447424"/>
            <a:ext cx="3423361" cy="5341130"/>
          </a:xfrm>
          <a:custGeom>
            <a:avLst/>
            <a:gdLst>
              <a:gd name="csX0" fmla="*/ 938209 w 2141334"/>
              <a:gd name="csY0" fmla="*/ 3594932 h 3594932"/>
              <a:gd name="csX1" fmla="*/ 669106 w 2141334"/>
              <a:gd name="csY1" fmla="*/ 3594932 h 3594932"/>
              <a:gd name="csX2" fmla="*/ 0 w 2141334"/>
              <a:gd name="csY2" fmla="*/ 2506823 h 3594932"/>
              <a:gd name="csX3" fmla="*/ 0 w 2141334"/>
              <a:gd name="csY3" fmla="*/ 2149787 h 3594932"/>
              <a:gd name="csX4" fmla="*/ 36696 w 2141334"/>
              <a:gd name="csY4" fmla="*/ 2119035 h 3594932"/>
              <a:gd name="csX5" fmla="*/ 388810 w 2141334"/>
              <a:gd name="csY5" fmla="*/ 1524318 h 3594932"/>
              <a:gd name="csX6" fmla="*/ 242925 w 2141334"/>
              <a:gd name="csY6" fmla="*/ 615776 h 3594932"/>
              <a:gd name="csX7" fmla="*/ 1216627 w 2141334"/>
              <a:gd name="csY7" fmla="*/ 0 h 3594932"/>
              <a:gd name="csX8" fmla="*/ 1859189 w 2141334"/>
              <a:gd name="csY8" fmla="*/ 0 h 3594932"/>
              <a:gd name="csX9" fmla="*/ 1953110 w 2141334"/>
              <a:gd name="csY9" fmla="*/ 214256 h 3594932"/>
              <a:gd name="csX10" fmla="*/ 2062387 w 2141334"/>
              <a:gd name="csY10" fmla="*/ 1912264 h 3594932"/>
              <a:gd name="csX11" fmla="*/ 987874 w 2141334"/>
              <a:gd name="csY11" fmla="*/ 3560892 h 35949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2141334" h="3594932">
                <a:moveTo>
                  <a:pt x="938209" y="3594932"/>
                </a:moveTo>
                <a:lnTo>
                  <a:pt x="669106" y="3594932"/>
                </a:lnTo>
                <a:lnTo>
                  <a:pt x="0" y="2506823"/>
                </a:lnTo>
                <a:lnTo>
                  <a:pt x="0" y="2149787"/>
                </a:lnTo>
                <a:lnTo>
                  <a:pt x="36696" y="2119035"/>
                </a:lnTo>
                <a:cubicBezTo>
                  <a:pt x="208780" y="1960034"/>
                  <a:pt x="332139" y="1753618"/>
                  <a:pt x="388810" y="1524318"/>
                </a:cubicBezTo>
                <a:cubicBezTo>
                  <a:pt x="465822" y="1212706"/>
                  <a:pt x="413208" y="885038"/>
                  <a:pt x="242925" y="615776"/>
                </a:cubicBezTo>
                <a:lnTo>
                  <a:pt x="1216627" y="0"/>
                </a:lnTo>
                <a:lnTo>
                  <a:pt x="1859189" y="0"/>
                </a:lnTo>
                <a:lnTo>
                  <a:pt x="1953110" y="214256"/>
                </a:lnTo>
                <a:cubicBezTo>
                  <a:pt x="2157311" y="751685"/>
                  <a:pt x="2197926" y="1342933"/>
                  <a:pt x="2062387" y="1912264"/>
                </a:cubicBezTo>
                <a:cubicBezTo>
                  <a:pt x="1905486" y="2571329"/>
                  <a:pt x="1523906" y="3153172"/>
                  <a:pt x="987874" y="3560892"/>
                </a:cubicBezTo>
                <a:close/>
              </a:path>
            </a:pathLst>
          </a:custGeom>
        </p:spPr>
      </p:pic>
      <p:pic>
        <p:nvPicPr>
          <p:cNvPr id="29" name="Obrázok 28">
            <a:extLst>
              <a:ext uri="{FF2B5EF4-FFF2-40B4-BE49-F238E27FC236}">
                <a16:creationId xmlns:a16="http://schemas.microsoft.com/office/drawing/2014/main" id="{452A3D77-E40E-542B-2AF6-0E3290A1066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44" r="31344"/>
          <a:stretch/>
        </p:blipFill>
        <p:spPr>
          <a:xfrm rot="18965685">
            <a:off x="6087761" y="7642536"/>
            <a:ext cx="3318999" cy="5886200"/>
          </a:xfrm>
          <a:custGeom>
            <a:avLst/>
            <a:gdLst>
              <a:gd name="csX0" fmla="*/ 989323 w 2076055"/>
              <a:gd name="csY0" fmla="*/ 0 h 3992940"/>
              <a:gd name="csX1" fmla="*/ 2066491 w 2076055"/>
              <a:gd name="csY1" fmla="*/ 1063208 h 3992940"/>
              <a:gd name="csX2" fmla="*/ 1717882 w 2076055"/>
              <a:gd name="csY2" fmla="*/ 1907604 h 3992940"/>
              <a:gd name="csX3" fmla="*/ 2076055 w 2076055"/>
              <a:gd name="csY3" fmla="*/ 2755215 h 3992940"/>
              <a:gd name="csX4" fmla="*/ 884748 w 2076055"/>
              <a:gd name="csY4" fmla="*/ 3992940 h 3992940"/>
              <a:gd name="csX5" fmla="*/ 69 w 2076055"/>
              <a:gd name="csY5" fmla="*/ 1929619 h 3992940"/>
              <a:gd name="csX6" fmla="*/ 650790 w 2076055"/>
              <a:gd name="csY6" fmla="*/ 72440 h 3992940"/>
              <a:gd name="csX7" fmla="*/ 715533 w 2076055"/>
              <a:gd name="csY7" fmla="*/ 0 h 39929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2076055" h="3992940">
                <a:moveTo>
                  <a:pt x="989323" y="0"/>
                </a:moveTo>
                <a:lnTo>
                  <a:pt x="2066491" y="1063208"/>
                </a:lnTo>
                <a:cubicBezTo>
                  <a:pt x="1843784" y="1289001"/>
                  <a:pt x="1718414" y="1592673"/>
                  <a:pt x="1717882" y="1907604"/>
                </a:cubicBezTo>
                <a:cubicBezTo>
                  <a:pt x="1717340" y="2228591"/>
                  <a:pt x="1846516" y="2534284"/>
                  <a:pt x="2076055" y="2755215"/>
                </a:cubicBezTo>
                <a:lnTo>
                  <a:pt x="884748" y="3992940"/>
                </a:lnTo>
                <a:cubicBezTo>
                  <a:pt x="324236" y="3453448"/>
                  <a:pt x="5439" y="2709923"/>
                  <a:pt x="69" y="1929619"/>
                </a:cubicBezTo>
                <a:cubicBezTo>
                  <a:pt x="-4593" y="1252151"/>
                  <a:pt x="227352" y="596143"/>
                  <a:pt x="650790" y="72440"/>
                </a:cubicBezTo>
                <a:lnTo>
                  <a:pt x="715533" y="0"/>
                </a:lnTo>
                <a:close/>
              </a:path>
            </a:pathLst>
          </a:custGeom>
        </p:spPr>
      </p:pic>
      <p:pic>
        <p:nvPicPr>
          <p:cNvPr id="36" name="Obrázok 35">
            <a:extLst>
              <a:ext uri="{FF2B5EF4-FFF2-40B4-BE49-F238E27FC236}">
                <a16:creationId xmlns:a16="http://schemas.microsoft.com/office/drawing/2014/main" id="{2C936F7B-46E1-C0C4-13FC-4E0B5A19A39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05" r="6643"/>
          <a:stretch>
            <a:fillRect/>
          </a:stretch>
        </p:blipFill>
        <p:spPr>
          <a:xfrm rot="7265951">
            <a:off x="19171435" y="-3611549"/>
            <a:ext cx="3437995" cy="4832517"/>
          </a:xfrm>
          <a:custGeom>
            <a:avLst/>
            <a:gdLst>
              <a:gd name="csX0" fmla="*/ 215449 w 2313997"/>
              <a:gd name="csY0" fmla="*/ 3022770 h 3022770"/>
              <a:gd name="csX1" fmla="*/ 167154 w 2313997"/>
              <a:gd name="csY1" fmla="*/ 2905947 h 3022770"/>
              <a:gd name="csX2" fmla="*/ 93767 w 2313997"/>
              <a:gd name="csY2" fmla="*/ 1206010 h 3022770"/>
              <a:gd name="csX3" fmla="*/ 591509 w 2313997"/>
              <a:gd name="csY3" fmla="*/ 180196 h 3022770"/>
              <a:gd name="csX4" fmla="*/ 742367 w 2313997"/>
              <a:gd name="csY4" fmla="*/ 0 h 3022770"/>
              <a:gd name="csX5" fmla="*/ 1784217 w 2313997"/>
              <a:gd name="csY5" fmla="*/ 0 h 3022770"/>
              <a:gd name="csX6" fmla="*/ 2313997 w 2313997"/>
              <a:gd name="csY6" fmla="*/ 903779 h 3022770"/>
              <a:gd name="csX7" fmla="*/ 1758777 w 2313997"/>
              <a:gd name="csY7" fmla="*/ 1629219 h 3022770"/>
              <a:gd name="csX8" fmla="*/ 1885439 w 2313997"/>
              <a:gd name="csY8" fmla="*/ 2540640 h 3022770"/>
              <a:gd name="csX9" fmla="*/ 1086178 w 2313997"/>
              <a:gd name="csY9" fmla="*/ 3022770 h 302277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2313997" h="3022770">
                <a:moveTo>
                  <a:pt x="215449" y="3022770"/>
                </a:moveTo>
                <a:lnTo>
                  <a:pt x="167154" y="2905947"/>
                </a:lnTo>
                <a:cubicBezTo>
                  <a:pt x="-25650" y="2364325"/>
                  <a:pt x="-53767" y="1772350"/>
                  <a:pt x="93767" y="1206010"/>
                </a:cubicBezTo>
                <a:cubicBezTo>
                  <a:pt x="191360" y="831379"/>
                  <a:pt x="361768" y="483507"/>
                  <a:pt x="591509" y="180196"/>
                </a:cubicBezTo>
                <a:lnTo>
                  <a:pt x="742367" y="0"/>
                </a:lnTo>
                <a:lnTo>
                  <a:pt x="1784217" y="0"/>
                </a:lnTo>
                <a:lnTo>
                  <a:pt x="2313997" y="903779"/>
                </a:lnTo>
                <a:cubicBezTo>
                  <a:pt x="2040452" y="1064259"/>
                  <a:pt x="1840778" y="1325150"/>
                  <a:pt x="1758777" y="1629219"/>
                </a:cubicBezTo>
                <a:cubicBezTo>
                  <a:pt x="1675200" y="1939135"/>
                  <a:pt x="1720881" y="2267841"/>
                  <a:pt x="1885439" y="2540640"/>
                </a:cubicBezTo>
                <a:lnTo>
                  <a:pt x="1086178" y="3022770"/>
                </a:lnTo>
                <a:close/>
              </a:path>
            </a:pathLst>
          </a:custGeom>
        </p:spPr>
      </p:pic>
      <p:grpSp>
        <p:nvGrpSpPr>
          <p:cNvPr id="37" name="Skupina 36">
            <a:extLst>
              <a:ext uri="{FF2B5EF4-FFF2-40B4-BE49-F238E27FC236}">
                <a16:creationId xmlns:a16="http://schemas.microsoft.com/office/drawing/2014/main" id="{7E7B170D-627E-9D28-0A7E-1D2E45E5CCC2}"/>
              </a:ext>
            </a:extLst>
          </p:cNvPr>
          <p:cNvGrpSpPr/>
          <p:nvPr/>
        </p:nvGrpSpPr>
        <p:grpSpPr>
          <a:xfrm rot="2670448">
            <a:off x="8796084" y="-786658"/>
            <a:ext cx="5839471" cy="8710777"/>
            <a:chOff x="4398221" y="949546"/>
            <a:chExt cx="3401492" cy="5073395"/>
          </a:xfrm>
        </p:grpSpPr>
        <p:pic>
          <p:nvPicPr>
            <p:cNvPr id="25" name="Obrázok 24">
              <a:extLst>
                <a:ext uri="{FF2B5EF4-FFF2-40B4-BE49-F238E27FC236}">
                  <a16:creationId xmlns:a16="http://schemas.microsoft.com/office/drawing/2014/main" id="{7DD4F154-50AB-09FA-3AE8-03E574C891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943" t="3390" r="46349" b="3418"/>
            <a:stretch>
              <a:fillRect/>
            </a:stretch>
          </p:blipFill>
          <p:spPr>
            <a:xfrm rot="19001701">
              <a:off x="4398221" y="2988055"/>
              <a:ext cx="1353499" cy="3034886"/>
            </a:xfrm>
            <a:custGeom>
              <a:avLst/>
              <a:gdLst>
                <a:gd name="csX0" fmla="*/ 611384 w 1353499"/>
                <a:gd name="csY0" fmla="*/ 0 h 3034886"/>
                <a:gd name="csX1" fmla="*/ 1325523 w 1353499"/>
                <a:gd name="csY1" fmla="*/ 703459 h 3034886"/>
                <a:gd name="csX2" fmla="*/ 1002572 w 1353499"/>
                <a:gd name="csY2" fmla="*/ 1509789 h 3034886"/>
                <a:gd name="csX3" fmla="*/ 1353499 w 1353499"/>
                <a:gd name="csY3" fmla="*/ 2305409 h 3034886"/>
                <a:gd name="csX4" fmla="*/ 665955 w 1353499"/>
                <a:gd name="csY4" fmla="*/ 3034886 h 3034886"/>
                <a:gd name="csX5" fmla="*/ 321 w 1353499"/>
                <a:gd name="csY5" fmla="*/ 1528392 h 3034886"/>
                <a:gd name="csX6" fmla="*/ 611384 w 1353499"/>
                <a:gd name="csY6" fmla="*/ 0 h 30348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353499" h="3034886">
                  <a:moveTo>
                    <a:pt x="611384" y="0"/>
                  </a:moveTo>
                  <a:lnTo>
                    <a:pt x="1325523" y="703459"/>
                  </a:lnTo>
                  <a:cubicBezTo>
                    <a:pt x="1114050" y="918185"/>
                    <a:pt x="997660" y="1208782"/>
                    <a:pt x="1002572" y="1509789"/>
                  </a:cubicBezTo>
                  <a:cubicBezTo>
                    <a:pt x="1007498" y="1811688"/>
                    <a:pt x="1134026" y="2098553"/>
                    <a:pt x="1353499" y="2305409"/>
                  </a:cubicBezTo>
                  <a:lnTo>
                    <a:pt x="665955" y="3034886"/>
                  </a:lnTo>
                  <a:cubicBezTo>
                    <a:pt x="250225" y="2643053"/>
                    <a:pt x="10252" y="2099935"/>
                    <a:pt x="321" y="1528392"/>
                  </a:cubicBezTo>
                  <a:cubicBezTo>
                    <a:pt x="-9594" y="957740"/>
                    <a:pt x="210653" y="406857"/>
                    <a:pt x="611384" y="0"/>
                  </a:cubicBezTo>
                  <a:close/>
                </a:path>
              </a:pathLst>
            </a:custGeom>
          </p:spPr>
        </p:pic>
        <p:pic>
          <p:nvPicPr>
            <p:cNvPr id="35" name="Obrázok 34">
              <a:extLst>
                <a:ext uri="{FF2B5EF4-FFF2-40B4-BE49-F238E27FC236}">
                  <a16:creationId xmlns:a16="http://schemas.microsoft.com/office/drawing/2014/main" id="{7B2AEABB-1D14-7B1E-99C9-FC6AD31401A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603" t="4353" r="48494" b="3195"/>
            <a:stretch>
              <a:fillRect/>
            </a:stretch>
          </p:blipFill>
          <p:spPr>
            <a:xfrm rot="2275653">
              <a:off x="4404018" y="966772"/>
              <a:ext cx="1424218" cy="2975407"/>
            </a:xfrm>
            <a:custGeom>
              <a:avLst/>
              <a:gdLst>
                <a:gd name="csX0" fmla="*/ 814167 w 1424218"/>
                <a:gd name="csY0" fmla="*/ 0 h 2975407"/>
                <a:gd name="csX1" fmla="*/ 1424218 w 1424218"/>
                <a:gd name="csY1" fmla="*/ 777964 h 2975407"/>
                <a:gd name="csX2" fmla="*/ 1227644 w 1424218"/>
                <a:gd name="csY2" fmla="*/ 2367732 h 2975407"/>
                <a:gd name="csX3" fmla="*/ 447824 w 1424218"/>
                <a:gd name="csY3" fmla="*/ 2975407 h 2975407"/>
                <a:gd name="csX4" fmla="*/ 814167 w 1424218"/>
                <a:gd name="csY4" fmla="*/ 0 h 29754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424218" h="2975407">
                  <a:moveTo>
                    <a:pt x="814167" y="0"/>
                  </a:moveTo>
                  <a:cubicBezTo>
                    <a:pt x="1017518" y="259321"/>
                    <a:pt x="1220867" y="518643"/>
                    <a:pt x="1424218" y="777964"/>
                  </a:cubicBezTo>
                  <a:cubicBezTo>
                    <a:pt x="931707" y="1164163"/>
                    <a:pt x="843794" y="1875144"/>
                    <a:pt x="1227644" y="2367732"/>
                  </a:cubicBezTo>
                  <a:lnTo>
                    <a:pt x="447824" y="2975407"/>
                  </a:lnTo>
                  <a:cubicBezTo>
                    <a:pt x="-270912" y="2053066"/>
                    <a:pt x="-107076" y="722394"/>
                    <a:pt x="814167" y="0"/>
                  </a:cubicBezTo>
                  <a:close/>
                </a:path>
              </a:pathLst>
            </a:custGeom>
          </p:spPr>
        </p:pic>
        <p:pic>
          <p:nvPicPr>
            <p:cNvPr id="28" name="Obrázok 27">
              <a:extLst>
                <a:ext uri="{FF2B5EF4-FFF2-40B4-BE49-F238E27FC236}">
                  <a16:creationId xmlns:a16="http://schemas.microsoft.com/office/drawing/2014/main" id="{CD6B5F94-8874-202D-875A-7E720FE3676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747" t="50523" r="2178" b="6147"/>
            <a:stretch>
              <a:fillRect/>
            </a:stretch>
          </p:blipFill>
          <p:spPr>
            <a:xfrm rot="13433256">
              <a:off x="6491552" y="3015033"/>
              <a:ext cx="1308161" cy="2971588"/>
            </a:xfrm>
            <a:custGeom>
              <a:avLst/>
              <a:gdLst>
                <a:gd name="csX0" fmla="*/ 592111 w 1308161"/>
                <a:gd name="csY0" fmla="*/ 2971588 h 2971588"/>
                <a:gd name="csX1" fmla="*/ 621346 w 1308161"/>
                <a:gd name="csY1" fmla="*/ 0 h 2971588"/>
                <a:gd name="csX2" fmla="*/ 1308161 w 1308161"/>
                <a:gd name="csY2" fmla="*/ 685514 h 2971588"/>
                <a:gd name="csX3" fmla="*/ 1291467 w 1308161"/>
                <a:gd name="csY3" fmla="*/ 2298873 h 29715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308161" h="2971588">
                  <a:moveTo>
                    <a:pt x="592111" y="2971588"/>
                  </a:moveTo>
                  <a:cubicBezTo>
                    <a:pt x="-208601" y="2139164"/>
                    <a:pt x="-195607" y="818426"/>
                    <a:pt x="621346" y="0"/>
                  </a:cubicBezTo>
                  <a:lnTo>
                    <a:pt x="1308161" y="685514"/>
                  </a:lnTo>
                  <a:cubicBezTo>
                    <a:pt x="864367" y="1130072"/>
                    <a:pt x="856947" y="1847144"/>
                    <a:pt x="1291467" y="2298873"/>
                  </a:cubicBezTo>
                  <a:close/>
                </a:path>
              </a:pathLst>
            </a:custGeom>
          </p:spPr>
        </p:pic>
        <p:pic>
          <p:nvPicPr>
            <p:cNvPr id="32" name="Obrázok 31">
              <a:extLst>
                <a:ext uri="{FF2B5EF4-FFF2-40B4-BE49-F238E27FC236}">
                  <a16:creationId xmlns:a16="http://schemas.microsoft.com/office/drawing/2014/main" id="{D96AB5A9-8021-7F53-E7B8-71316F26885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590" t="3358" r="24747" b="119"/>
            <a:stretch>
              <a:fillRect/>
            </a:stretch>
          </p:blipFill>
          <p:spPr>
            <a:xfrm rot="8169100">
              <a:off x="6471256" y="949546"/>
              <a:ext cx="1325057" cy="2988020"/>
            </a:xfrm>
            <a:custGeom>
              <a:avLst/>
              <a:gdLst>
                <a:gd name="csX0" fmla="*/ 644478 w 1325057"/>
                <a:gd name="csY0" fmla="*/ 2988020 h 2988020"/>
                <a:gd name="csX1" fmla="*/ 591062 w 1325057"/>
                <a:gd name="csY1" fmla="*/ 0 h 2988020"/>
                <a:gd name="csX2" fmla="*/ 1301639 w 1325057"/>
                <a:gd name="csY2" fmla="*/ 678415 h 2988020"/>
                <a:gd name="csX3" fmla="*/ 1325057 w 1325057"/>
                <a:gd name="csY3" fmla="*/ 2279515 h 29880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325057" h="2988020">
                  <a:moveTo>
                    <a:pt x="644478" y="2988020"/>
                  </a:moveTo>
                  <a:cubicBezTo>
                    <a:pt x="-193525" y="2183046"/>
                    <a:pt x="-217413" y="846725"/>
                    <a:pt x="591062" y="0"/>
                  </a:cubicBezTo>
                  <a:cubicBezTo>
                    <a:pt x="827922" y="226138"/>
                    <a:pt x="1064779" y="452277"/>
                    <a:pt x="1301639" y="678415"/>
                  </a:cubicBezTo>
                  <a:cubicBezTo>
                    <a:pt x="867033" y="1133546"/>
                    <a:pt x="877507" y="1849605"/>
                    <a:pt x="1325057" y="2279515"/>
                  </a:cubicBezTo>
                  <a:close/>
                </a:path>
              </a:pathLst>
            </a:custGeom>
          </p:spPr>
        </p:pic>
      </p:grpSp>
      <p:sp>
        <p:nvSpPr>
          <p:cNvPr id="38" name="BlokTextu 37">
            <a:extLst>
              <a:ext uri="{FF2B5EF4-FFF2-40B4-BE49-F238E27FC236}">
                <a16:creationId xmlns:a16="http://schemas.microsoft.com/office/drawing/2014/main" id="{CBB74126-827C-D6B3-0663-773BBA455D6B}"/>
              </a:ext>
            </a:extLst>
          </p:cNvPr>
          <p:cNvSpPr txBox="1"/>
          <p:nvPr/>
        </p:nvSpPr>
        <p:spPr>
          <a:xfrm>
            <a:off x="-929823" y="-4746270"/>
            <a:ext cx="76531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4800" b="1" dirty="0">
                <a:solidFill>
                  <a:srgbClr val="FF6600"/>
                </a:solidFill>
              </a:rPr>
              <a:t>PEOPLE-DRIVEN QUALITY: </a:t>
            </a:r>
            <a:endParaRPr lang="sk-SK" sz="4800" dirty="0">
              <a:solidFill>
                <a:srgbClr val="FF6600"/>
              </a:solidFill>
            </a:endParaRPr>
          </a:p>
        </p:txBody>
      </p:sp>
      <p:sp>
        <p:nvSpPr>
          <p:cNvPr id="61" name="BlokTextu 60">
            <a:extLst>
              <a:ext uri="{FF2B5EF4-FFF2-40B4-BE49-F238E27FC236}">
                <a16:creationId xmlns:a16="http://schemas.microsoft.com/office/drawing/2014/main" id="{63B1DE55-E580-AD2F-5FD3-BB0BCCF85A97}"/>
              </a:ext>
            </a:extLst>
          </p:cNvPr>
          <p:cNvSpPr txBox="1"/>
          <p:nvPr/>
        </p:nvSpPr>
        <p:spPr>
          <a:xfrm>
            <a:off x="-787774" y="-3580380"/>
            <a:ext cx="711821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b="1" dirty="0" err="1">
                <a:solidFill>
                  <a:schemeClr val="bg1"/>
                </a:solidFill>
              </a:rPr>
              <a:t>Our</a:t>
            </a:r>
            <a:r>
              <a:rPr lang="sk-SK" sz="3600" b="1" dirty="0">
                <a:solidFill>
                  <a:schemeClr val="bg1"/>
                </a:solidFill>
              </a:rPr>
              <a:t> DNA: </a:t>
            </a:r>
            <a:r>
              <a:rPr lang="sk-SK" sz="3600" b="1" dirty="0" err="1">
                <a:solidFill>
                  <a:schemeClr val="bg1"/>
                </a:solidFill>
              </a:rPr>
              <a:t>Quality</a:t>
            </a:r>
            <a:r>
              <a:rPr lang="sk-SK" sz="3600" b="1" dirty="0">
                <a:solidFill>
                  <a:schemeClr val="bg1"/>
                </a:solidFill>
              </a:rPr>
              <a:t> and top-</a:t>
            </a:r>
            <a:r>
              <a:rPr lang="sk-SK" sz="3600" b="1" dirty="0" err="1">
                <a:solidFill>
                  <a:schemeClr val="bg1"/>
                </a:solidFill>
              </a:rPr>
              <a:t>notch</a:t>
            </a:r>
            <a:r>
              <a:rPr lang="sk-SK" sz="3600" b="1" dirty="0">
                <a:solidFill>
                  <a:schemeClr val="bg1"/>
                </a:solidFill>
              </a:rPr>
              <a:t> </a:t>
            </a:r>
            <a:r>
              <a:rPr lang="sk-SK" sz="3600" b="1" dirty="0" err="1">
                <a:solidFill>
                  <a:schemeClr val="bg1"/>
                </a:solidFill>
              </a:rPr>
              <a:t>professionals</a:t>
            </a:r>
            <a:endParaRPr lang="sk-SK" sz="3600" dirty="0">
              <a:solidFill>
                <a:schemeClr val="bg1"/>
              </a:solidFill>
            </a:endParaRPr>
          </a:p>
          <a:p>
            <a:endParaRPr lang="sk-SK" dirty="0"/>
          </a:p>
        </p:txBody>
      </p:sp>
      <p:sp>
        <p:nvSpPr>
          <p:cNvPr id="62" name="BlokTextu 61">
            <a:extLst>
              <a:ext uri="{FF2B5EF4-FFF2-40B4-BE49-F238E27FC236}">
                <a16:creationId xmlns:a16="http://schemas.microsoft.com/office/drawing/2014/main" id="{B096BD62-D86E-4B61-DE68-470CA1B72EAC}"/>
              </a:ext>
            </a:extLst>
          </p:cNvPr>
          <p:cNvSpPr txBox="1"/>
          <p:nvPr/>
        </p:nvSpPr>
        <p:spPr>
          <a:xfrm>
            <a:off x="-804549" y="-1964331"/>
            <a:ext cx="647455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dirty="0" err="1">
                <a:solidFill>
                  <a:schemeClr val="bg1"/>
                </a:solidFill>
              </a:rPr>
              <a:t>Uncompromising</a:t>
            </a:r>
            <a:r>
              <a:rPr lang="sk-SK" sz="3600" dirty="0">
                <a:solidFill>
                  <a:schemeClr val="bg1"/>
                </a:solidFill>
              </a:rPr>
              <a:t> </a:t>
            </a:r>
            <a:r>
              <a:rPr lang="sk-SK" sz="3600" dirty="0" err="1">
                <a:solidFill>
                  <a:schemeClr val="bg1"/>
                </a:solidFill>
              </a:rPr>
              <a:t>quality</a:t>
            </a:r>
            <a:r>
              <a:rPr lang="sk-SK" sz="3600" dirty="0">
                <a:solidFill>
                  <a:schemeClr val="bg1"/>
                </a:solidFill>
              </a:rPr>
              <a:t>: </a:t>
            </a:r>
            <a:r>
              <a:rPr lang="sk-SK" sz="3600" dirty="0" err="1">
                <a:solidFill>
                  <a:schemeClr val="bg1"/>
                </a:solidFill>
              </a:rPr>
              <a:t>Every</a:t>
            </a:r>
            <a:r>
              <a:rPr lang="sk-SK" sz="3600" dirty="0">
                <a:solidFill>
                  <a:schemeClr val="bg1"/>
                </a:solidFill>
              </a:rPr>
              <a:t> detail of </a:t>
            </a:r>
            <a:r>
              <a:rPr lang="sk-SK" sz="3600" dirty="0" err="1">
                <a:solidFill>
                  <a:schemeClr val="bg1"/>
                </a:solidFill>
              </a:rPr>
              <a:t>our</a:t>
            </a:r>
            <a:r>
              <a:rPr lang="sk-SK" sz="3600" dirty="0">
                <a:solidFill>
                  <a:schemeClr val="bg1"/>
                </a:solidFill>
              </a:rPr>
              <a:t> </a:t>
            </a:r>
            <a:r>
              <a:rPr lang="sk-SK" sz="3600" dirty="0" err="1">
                <a:solidFill>
                  <a:schemeClr val="bg1"/>
                </a:solidFill>
              </a:rPr>
              <a:t>system</a:t>
            </a:r>
            <a:r>
              <a:rPr lang="sk-SK" sz="3600" dirty="0">
                <a:solidFill>
                  <a:schemeClr val="bg1"/>
                </a:solidFill>
              </a:rPr>
              <a:t> </a:t>
            </a:r>
            <a:r>
              <a:rPr lang="sk-SK" sz="3600" dirty="0" err="1">
                <a:solidFill>
                  <a:schemeClr val="bg1"/>
                </a:solidFill>
              </a:rPr>
              <a:t>adheres</a:t>
            </a:r>
            <a:r>
              <a:rPr lang="sk-SK" sz="3600" dirty="0">
                <a:solidFill>
                  <a:schemeClr val="bg1"/>
                </a:solidFill>
              </a:rPr>
              <a:t> to </a:t>
            </a:r>
            <a:r>
              <a:rPr lang="sk-SK" sz="3600" dirty="0" err="1">
                <a:solidFill>
                  <a:schemeClr val="bg1"/>
                </a:solidFill>
              </a:rPr>
              <a:t>strict</a:t>
            </a:r>
            <a:r>
              <a:rPr lang="sk-SK" sz="3600" dirty="0">
                <a:solidFill>
                  <a:schemeClr val="bg1"/>
                </a:solidFill>
              </a:rPr>
              <a:t> </a:t>
            </a:r>
            <a:r>
              <a:rPr lang="sk-SK" sz="3600" dirty="0" err="1">
                <a:solidFill>
                  <a:schemeClr val="bg1"/>
                </a:solidFill>
              </a:rPr>
              <a:t>technical</a:t>
            </a:r>
            <a:r>
              <a:rPr lang="sk-SK" sz="3600" dirty="0">
                <a:solidFill>
                  <a:schemeClr val="bg1"/>
                </a:solidFill>
              </a:rPr>
              <a:t> </a:t>
            </a:r>
            <a:r>
              <a:rPr lang="sk-SK" sz="3600" dirty="0" err="1">
                <a:solidFill>
                  <a:schemeClr val="bg1"/>
                </a:solidFill>
              </a:rPr>
              <a:t>standards</a:t>
            </a:r>
            <a:endParaRPr lang="sk-SK" sz="3600" dirty="0">
              <a:solidFill>
                <a:schemeClr val="bg1"/>
              </a:solidFill>
            </a:endParaRP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3DAE7E2A-2D57-6968-8619-4C8911969DE8}"/>
              </a:ext>
            </a:extLst>
          </p:cNvPr>
          <p:cNvSpPr txBox="1"/>
          <p:nvPr/>
        </p:nvSpPr>
        <p:spPr>
          <a:xfrm>
            <a:off x="351692" y="539262"/>
            <a:ext cx="788531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b="1" dirty="0">
                <a:solidFill>
                  <a:srgbClr val="FF6600"/>
                </a:solidFill>
              </a:rPr>
              <a:t>ELITE TEAM OF SPECIALISTS: </a:t>
            </a:r>
          </a:p>
          <a:p>
            <a:r>
              <a:rPr lang="sk-SK" sz="3600" dirty="0" err="1">
                <a:solidFill>
                  <a:schemeClr val="bg1"/>
                </a:solidFill>
              </a:rPr>
              <a:t>We</a:t>
            </a:r>
            <a:r>
              <a:rPr lang="sk-SK" sz="3600" dirty="0">
                <a:solidFill>
                  <a:schemeClr val="bg1"/>
                </a:solidFill>
              </a:rPr>
              <a:t> </a:t>
            </a:r>
            <a:r>
              <a:rPr lang="sk-SK" sz="3600" dirty="0" err="1">
                <a:solidFill>
                  <a:schemeClr val="bg1"/>
                </a:solidFill>
              </a:rPr>
              <a:t>provide</a:t>
            </a:r>
            <a:r>
              <a:rPr lang="sk-SK" sz="3600" dirty="0">
                <a:solidFill>
                  <a:schemeClr val="bg1"/>
                </a:solidFill>
              </a:rPr>
              <a:t> </a:t>
            </a:r>
            <a:r>
              <a:rPr lang="sk-SK" sz="3600" dirty="0" err="1">
                <a:solidFill>
                  <a:schemeClr val="bg1"/>
                </a:solidFill>
              </a:rPr>
              <a:t>specialists</a:t>
            </a:r>
            <a:r>
              <a:rPr lang="sk-SK" sz="3600" dirty="0">
                <a:solidFill>
                  <a:schemeClr val="bg1"/>
                </a:solidFill>
              </a:rPr>
              <a:t> in </a:t>
            </a:r>
            <a:r>
              <a:rPr lang="sk-SK" sz="3600" dirty="0" err="1">
                <a:solidFill>
                  <a:schemeClr val="bg1"/>
                </a:solidFill>
              </a:rPr>
              <a:t>assembly</a:t>
            </a:r>
            <a:r>
              <a:rPr lang="sk-SK" sz="3600" dirty="0">
                <a:solidFill>
                  <a:schemeClr val="bg1"/>
                </a:solidFill>
              </a:rPr>
              <a:t>, </a:t>
            </a:r>
            <a:r>
              <a:rPr lang="sk-SK" sz="3600" dirty="0" err="1">
                <a:solidFill>
                  <a:schemeClr val="bg1"/>
                </a:solidFill>
              </a:rPr>
              <a:t>electrical</a:t>
            </a:r>
            <a:r>
              <a:rPr lang="sk-SK" sz="3600" dirty="0">
                <a:solidFill>
                  <a:schemeClr val="bg1"/>
                </a:solidFill>
              </a:rPr>
              <a:t> </a:t>
            </a:r>
            <a:r>
              <a:rPr lang="sk-SK" sz="3600" dirty="0" err="1">
                <a:solidFill>
                  <a:schemeClr val="bg1"/>
                </a:solidFill>
              </a:rPr>
              <a:t>installation</a:t>
            </a:r>
            <a:r>
              <a:rPr lang="sk-SK" sz="3600" dirty="0">
                <a:solidFill>
                  <a:schemeClr val="bg1"/>
                </a:solidFill>
              </a:rPr>
              <a:t> and </a:t>
            </a:r>
            <a:r>
              <a:rPr lang="sk-SK" sz="3600" dirty="0" err="1">
                <a:solidFill>
                  <a:schemeClr val="bg1"/>
                </a:solidFill>
              </a:rPr>
              <a:t>robotics</a:t>
            </a:r>
            <a:r>
              <a:rPr lang="sk-SK" sz="3600" dirty="0">
                <a:solidFill>
                  <a:schemeClr val="bg1"/>
                </a:solidFill>
              </a:rPr>
              <a:t> </a:t>
            </a:r>
            <a:r>
              <a:rPr lang="sk-SK" sz="3600" dirty="0" err="1">
                <a:solidFill>
                  <a:schemeClr val="bg1"/>
                </a:solidFill>
              </a:rPr>
              <a:t>across</a:t>
            </a:r>
            <a:r>
              <a:rPr lang="sk-SK" sz="3600" dirty="0">
                <a:solidFill>
                  <a:schemeClr val="bg1"/>
                </a:solidFill>
              </a:rPr>
              <a:t> </a:t>
            </a:r>
            <a:r>
              <a:rPr lang="sk-SK" sz="3600" dirty="0" err="1">
                <a:solidFill>
                  <a:schemeClr val="bg1"/>
                </a:solidFill>
              </a:rPr>
              <a:t>key</a:t>
            </a:r>
            <a:r>
              <a:rPr lang="sk-SK" sz="3600" dirty="0">
                <a:solidFill>
                  <a:schemeClr val="bg1"/>
                </a:solidFill>
              </a:rPr>
              <a:t> </a:t>
            </a:r>
            <a:r>
              <a:rPr lang="sk-SK" sz="3600" dirty="0" err="1">
                <a:solidFill>
                  <a:schemeClr val="bg1"/>
                </a:solidFill>
              </a:rPr>
              <a:t>manufacturing</a:t>
            </a:r>
            <a:r>
              <a:rPr lang="sk-SK" sz="3600" dirty="0">
                <a:solidFill>
                  <a:schemeClr val="bg1"/>
                </a:solidFill>
              </a:rPr>
              <a:t> </a:t>
            </a:r>
            <a:r>
              <a:rPr lang="sk-SK" sz="3600" dirty="0" err="1">
                <a:solidFill>
                  <a:schemeClr val="bg1"/>
                </a:solidFill>
              </a:rPr>
              <a:t>sectors</a:t>
            </a:r>
            <a:r>
              <a:rPr lang="sk-SK" sz="3600" dirty="0">
                <a:solidFill>
                  <a:schemeClr val="bg1"/>
                </a:solidFill>
              </a:rPr>
              <a:t>, </a:t>
            </a:r>
            <a:r>
              <a:rPr lang="sk-SK" sz="3600" dirty="0" err="1">
                <a:solidFill>
                  <a:schemeClr val="bg1"/>
                </a:solidFill>
              </a:rPr>
              <a:t>experienced</a:t>
            </a:r>
            <a:r>
              <a:rPr lang="sk-SK" sz="3600" dirty="0">
                <a:solidFill>
                  <a:schemeClr val="bg1"/>
                </a:solidFill>
              </a:rPr>
              <a:t> in </a:t>
            </a:r>
            <a:r>
              <a:rPr lang="sk-SK" sz="3600" dirty="0" err="1">
                <a:solidFill>
                  <a:schemeClr val="bg1"/>
                </a:solidFill>
              </a:rPr>
              <a:t>international</a:t>
            </a:r>
            <a:r>
              <a:rPr lang="sk-SK" sz="3600" dirty="0">
                <a:solidFill>
                  <a:schemeClr val="bg1"/>
                </a:solidFill>
              </a:rPr>
              <a:t> </a:t>
            </a:r>
            <a:r>
              <a:rPr lang="sk-SK" sz="3600" dirty="0" err="1">
                <a:solidFill>
                  <a:schemeClr val="bg1"/>
                </a:solidFill>
              </a:rPr>
              <a:t>environments</a:t>
            </a:r>
            <a:r>
              <a:rPr lang="sk-SK" sz="3600" dirty="0">
                <a:solidFill>
                  <a:schemeClr val="bg1"/>
                </a:solidFill>
              </a:rPr>
              <a:t> and </a:t>
            </a:r>
            <a:r>
              <a:rPr lang="sk-SK" sz="3600" dirty="0" err="1">
                <a:solidFill>
                  <a:schemeClr val="bg1"/>
                </a:solidFill>
              </a:rPr>
              <a:t>focused</a:t>
            </a:r>
            <a:r>
              <a:rPr lang="sk-SK" sz="3600" dirty="0">
                <a:solidFill>
                  <a:schemeClr val="bg1"/>
                </a:solidFill>
              </a:rPr>
              <a:t> on </a:t>
            </a:r>
            <a:r>
              <a:rPr lang="sk-SK" sz="3600" dirty="0" err="1">
                <a:solidFill>
                  <a:schemeClr val="bg1"/>
                </a:solidFill>
              </a:rPr>
              <a:t>precision</a:t>
            </a:r>
            <a:r>
              <a:rPr lang="sk-SK" sz="3600" dirty="0">
                <a:solidFill>
                  <a:schemeClr val="bg1"/>
                </a:solidFill>
              </a:rPr>
              <a:t> and </a:t>
            </a:r>
            <a:r>
              <a:rPr lang="sk-SK" sz="3600" dirty="0" err="1">
                <a:solidFill>
                  <a:schemeClr val="bg1"/>
                </a:solidFill>
              </a:rPr>
              <a:t>quality</a:t>
            </a:r>
            <a:r>
              <a:rPr lang="sk-SK" sz="3600" dirty="0">
                <a:solidFill>
                  <a:schemeClr val="bg1"/>
                </a:solidFill>
              </a:rPr>
              <a:t>.</a:t>
            </a:r>
            <a:endParaRPr lang="sk-SK" dirty="0"/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565CCBF4-0FCA-5D78-21FE-A191ED239278}"/>
              </a:ext>
            </a:extLst>
          </p:cNvPr>
          <p:cNvSpPr txBox="1"/>
          <p:nvPr/>
        </p:nvSpPr>
        <p:spPr>
          <a:xfrm>
            <a:off x="1324286" y="4595975"/>
            <a:ext cx="686212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3600" b="1" dirty="0">
                <a:solidFill>
                  <a:srgbClr val="FF6600"/>
                </a:solidFill>
              </a:rPr>
              <a:t>GOOD WORK IS NOT THE GOAL, BUT OUR STARTING POINT AND A GIVEN.</a:t>
            </a:r>
            <a:endParaRPr lang="sk-SK" sz="36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7620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0D40F-9F5C-6AFC-9C85-6C686280B2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ok 8">
            <a:extLst>
              <a:ext uri="{FF2B5EF4-FFF2-40B4-BE49-F238E27FC236}">
                <a16:creationId xmlns:a16="http://schemas.microsoft.com/office/drawing/2014/main" id="{86E35904-BC24-DB74-5FB5-206BE627B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32" r="74" b="8294"/>
          <a:stretch>
            <a:fillRect/>
          </a:stretch>
        </p:blipFill>
        <p:spPr>
          <a:xfrm>
            <a:off x="0" y="-39072"/>
            <a:ext cx="12183005" cy="6858000"/>
          </a:xfrm>
          <a:prstGeom prst="rect">
            <a:avLst/>
          </a:prstGeom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id="{BB6A444E-FBB6-DF6D-A69B-D8A751187D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4" t="18913" b="3449"/>
          <a:stretch>
            <a:fillRect/>
          </a:stretch>
        </p:blipFill>
        <p:spPr>
          <a:xfrm>
            <a:off x="-13006512" y="1166975"/>
            <a:ext cx="12198678" cy="6858000"/>
          </a:xfrm>
          <a:prstGeom prst="rect">
            <a:avLst/>
          </a:prstGeom>
        </p:spPr>
      </p:pic>
      <p:sp>
        <p:nvSpPr>
          <p:cNvPr id="80" name="Obdĺžnik 79">
            <a:extLst>
              <a:ext uri="{FF2B5EF4-FFF2-40B4-BE49-F238E27FC236}">
                <a16:creationId xmlns:a16="http://schemas.microsoft.com/office/drawing/2014/main" id="{AF0EAAE2-B7BB-6C12-6CFD-0753947CD63B}"/>
              </a:ext>
            </a:extLst>
          </p:cNvPr>
          <p:cNvSpPr/>
          <p:nvPr/>
        </p:nvSpPr>
        <p:spPr>
          <a:xfrm>
            <a:off x="0" y="-25670"/>
            <a:ext cx="12202156" cy="6858000"/>
          </a:xfrm>
          <a:prstGeom prst="rect">
            <a:avLst/>
          </a:prstGeom>
          <a:solidFill>
            <a:schemeClr val="tx1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" name="Obdĺžnik: zaoblené rohy 1">
            <a:extLst>
              <a:ext uri="{FF2B5EF4-FFF2-40B4-BE49-F238E27FC236}">
                <a16:creationId xmlns:a16="http://schemas.microsoft.com/office/drawing/2014/main" id="{48BCBFDA-8F59-27DA-5C63-16D346DCE220}"/>
              </a:ext>
            </a:extLst>
          </p:cNvPr>
          <p:cNvSpPr/>
          <p:nvPr/>
        </p:nvSpPr>
        <p:spPr>
          <a:xfrm>
            <a:off x="11065289" y="2876827"/>
            <a:ext cx="1567760" cy="12518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51000">
                <a:schemeClr val="bg1"/>
              </a:gs>
              <a:gs pos="100000">
                <a:schemeClr val="tx1"/>
              </a:gs>
              <a:gs pos="91000">
                <a:schemeClr val="tx1"/>
              </a:gs>
            </a:gsLst>
            <a:lin ang="2400000" scaled="0"/>
          </a:gradFill>
          <a:ln>
            <a:noFill/>
          </a:ln>
          <a:effectLst>
            <a:outerShdw blurRad="889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grpSp>
        <p:nvGrpSpPr>
          <p:cNvPr id="3" name="Skupina 2">
            <a:extLst>
              <a:ext uri="{FF2B5EF4-FFF2-40B4-BE49-F238E27FC236}">
                <a16:creationId xmlns:a16="http://schemas.microsoft.com/office/drawing/2014/main" id="{7E595C5B-7C78-134D-97EB-2D72766DB619}"/>
              </a:ext>
            </a:extLst>
          </p:cNvPr>
          <p:cNvGrpSpPr/>
          <p:nvPr/>
        </p:nvGrpSpPr>
        <p:grpSpPr>
          <a:xfrm rot="11161036">
            <a:off x="9505267" y="1189730"/>
            <a:ext cx="4703018" cy="4757672"/>
            <a:chOff x="10097567" y="1950914"/>
            <a:chExt cx="3021243" cy="3029197"/>
          </a:xfrm>
        </p:grpSpPr>
        <p:pic>
          <p:nvPicPr>
            <p:cNvPr id="4" name="Grafický objekt 3" descr="Jedno ozubené koliesko výplň plnou farbou">
              <a:extLst>
                <a:ext uri="{FF2B5EF4-FFF2-40B4-BE49-F238E27FC236}">
                  <a16:creationId xmlns:a16="http://schemas.microsoft.com/office/drawing/2014/main" id="{AF7AC09A-1B74-8CF1-900D-21D4F09E664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00000">
              <a:off x="10093590" y="1954891"/>
              <a:ext cx="3029197" cy="3021243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  <p:sp>
          <p:nvSpPr>
            <p:cNvPr id="15" name="Vývojový diagram: spojnica 14">
              <a:extLst>
                <a:ext uri="{FF2B5EF4-FFF2-40B4-BE49-F238E27FC236}">
                  <a16:creationId xmlns:a16="http://schemas.microsoft.com/office/drawing/2014/main" id="{DBD2DA29-1C05-D1AB-DB68-74C0C522BCBC}"/>
                </a:ext>
              </a:extLst>
            </p:cNvPr>
            <p:cNvSpPr/>
            <p:nvPr/>
          </p:nvSpPr>
          <p:spPr>
            <a:xfrm rot="16200000">
              <a:off x="10903427" y="2797093"/>
              <a:ext cx="1395180" cy="1391517"/>
            </a:xfrm>
            <a:prstGeom prst="flowChartConnector">
              <a:avLst/>
            </a:prstGeom>
            <a:gradFill flip="none" rotWithShape="1">
              <a:gsLst>
                <a:gs pos="9800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  <a:ln w="38100"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</p:grpSp>
      <p:grpSp>
        <p:nvGrpSpPr>
          <p:cNvPr id="24" name="Skupina 23">
            <a:extLst>
              <a:ext uri="{FF2B5EF4-FFF2-40B4-BE49-F238E27FC236}">
                <a16:creationId xmlns:a16="http://schemas.microsoft.com/office/drawing/2014/main" id="{8B662F4A-1D37-2C36-802B-788A96C86B55}"/>
              </a:ext>
            </a:extLst>
          </p:cNvPr>
          <p:cNvGrpSpPr/>
          <p:nvPr/>
        </p:nvGrpSpPr>
        <p:grpSpPr>
          <a:xfrm>
            <a:off x="-4258086" y="-2140532"/>
            <a:ext cx="3036939" cy="2430604"/>
            <a:chOff x="1878761" y="562094"/>
            <a:chExt cx="2721562" cy="2187983"/>
          </a:xfrm>
        </p:grpSpPr>
        <p:grpSp>
          <p:nvGrpSpPr>
            <p:cNvPr id="20" name="Skupina 19">
              <a:extLst>
                <a:ext uri="{FF2B5EF4-FFF2-40B4-BE49-F238E27FC236}">
                  <a16:creationId xmlns:a16="http://schemas.microsoft.com/office/drawing/2014/main" id="{6B4BF8B3-6324-0A07-1298-78A0F14D0D99}"/>
                </a:ext>
              </a:extLst>
            </p:cNvPr>
            <p:cNvGrpSpPr/>
            <p:nvPr/>
          </p:nvGrpSpPr>
          <p:grpSpPr>
            <a:xfrm>
              <a:off x="2024986" y="562094"/>
              <a:ext cx="2429123" cy="2187983"/>
              <a:chOff x="1836751" y="1105231"/>
              <a:chExt cx="1701579" cy="1464415"/>
            </a:xfrm>
          </p:grpSpPr>
          <p:sp>
            <p:nvSpPr>
              <p:cNvPr id="17" name="Šesťuholník 16">
                <a:extLst>
                  <a:ext uri="{FF2B5EF4-FFF2-40B4-BE49-F238E27FC236}">
                    <a16:creationId xmlns:a16="http://schemas.microsoft.com/office/drawing/2014/main" id="{B3E4AA7C-33B2-7C23-0474-E9B80057863F}"/>
                  </a:ext>
                </a:extLst>
              </p:cNvPr>
              <p:cNvSpPr/>
              <p:nvPr/>
            </p:nvSpPr>
            <p:spPr>
              <a:xfrm>
                <a:off x="1836751" y="1105231"/>
                <a:ext cx="1701579" cy="1464415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  <a:softEdge rad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  <p:sp>
            <p:nvSpPr>
              <p:cNvPr id="19" name="Vývojový diagram: spojnica 18">
                <a:extLst>
                  <a:ext uri="{FF2B5EF4-FFF2-40B4-BE49-F238E27FC236}">
                    <a16:creationId xmlns:a16="http://schemas.microsoft.com/office/drawing/2014/main" id="{F8C30F2F-41BE-3345-CE30-992EB9A3C318}"/>
                  </a:ext>
                </a:extLst>
              </p:cNvPr>
              <p:cNvSpPr/>
              <p:nvPr/>
            </p:nvSpPr>
            <p:spPr>
              <a:xfrm>
                <a:off x="2019629" y="1188719"/>
                <a:ext cx="1335819" cy="1297437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4">
                      <a:lumMod val="0"/>
                      <a:lumOff val="100000"/>
                    </a:schemeClr>
                  </a:gs>
                  <a:gs pos="35000">
                    <a:schemeClr val="accent4">
                      <a:lumMod val="0"/>
                      <a:lumOff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</p:grpSp>
        <p:pic>
          <p:nvPicPr>
            <p:cNvPr id="18" name="Grafický objekt 17" descr="Jedno ozubené koliesko výplň plnou farbou">
              <a:extLst>
                <a:ext uri="{FF2B5EF4-FFF2-40B4-BE49-F238E27FC236}">
                  <a16:creationId xmlns:a16="http://schemas.microsoft.com/office/drawing/2014/main" id="{1EAB43B5-1D67-BF21-9A1F-29726706E9C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947865" y="2055246"/>
              <a:ext cx="583351" cy="583351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  <p:sp>
          <p:nvSpPr>
            <p:cNvPr id="22" name="BlokTextu 21">
              <a:extLst>
                <a:ext uri="{FF2B5EF4-FFF2-40B4-BE49-F238E27FC236}">
                  <a16:creationId xmlns:a16="http://schemas.microsoft.com/office/drawing/2014/main" id="{B244CE3E-E043-8E63-DBD8-0D66D1B7DF40}"/>
                </a:ext>
              </a:extLst>
            </p:cNvPr>
            <p:cNvSpPr txBox="1"/>
            <p:nvPr/>
          </p:nvSpPr>
          <p:spPr>
            <a:xfrm>
              <a:off x="2360080" y="858873"/>
              <a:ext cx="1758921" cy="554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700" b="1" dirty="0">
                  <a:solidFill>
                    <a:srgbClr val="FF6600"/>
                  </a:solidFill>
                </a:rPr>
                <a:t>PROJECT MANAGEMENT</a:t>
              </a:r>
            </a:p>
          </p:txBody>
        </p:sp>
        <p:sp>
          <p:nvSpPr>
            <p:cNvPr id="23" name="BlokTextu 22">
              <a:extLst>
                <a:ext uri="{FF2B5EF4-FFF2-40B4-BE49-F238E27FC236}">
                  <a16:creationId xmlns:a16="http://schemas.microsoft.com/office/drawing/2014/main" id="{B067932C-EDC5-1F2A-0F83-7B5C1F37020C}"/>
                </a:ext>
              </a:extLst>
            </p:cNvPr>
            <p:cNvSpPr txBox="1"/>
            <p:nvPr/>
          </p:nvSpPr>
          <p:spPr>
            <a:xfrm>
              <a:off x="1878761" y="1401535"/>
              <a:ext cx="2721562" cy="664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400" b="1" dirty="0"/>
                <a:t>Professional management </a:t>
              </a:r>
            </a:p>
            <a:p>
              <a:pPr algn="ctr"/>
              <a:r>
                <a:rPr lang="sk-SK" sz="1400" b="1" dirty="0"/>
                <a:t>from </a:t>
              </a:r>
              <a:r>
                <a:rPr lang="sk-SK" sz="1400" b="1" dirty="0" err="1"/>
                <a:t>the</a:t>
              </a:r>
              <a:r>
                <a:rPr lang="sk-SK" sz="1400" b="1" dirty="0"/>
                <a:t> </a:t>
              </a:r>
              <a:r>
                <a:rPr lang="sk-SK" sz="1400" b="1" dirty="0" err="1"/>
                <a:t>first</a:t>
              </a:r>
              <a:r>
                <a:rPr lang="sk-SK" sz="1400" b="1" dirty="0"/>
                <a:t> </a:t>
              </a:r>
              <a:r>
                <a:rPr lang="sk-SK" sz="1400" b="1" dirty="0" err="1"/>
                <a:t>sketch</a:t>
              </a:r>
              <a:r>
                <a:rPr lang="sk-SK" sz="1400" b="1" dirty="0"/>
                <a:t> </a:t>
              </a:r>
            </a:p>
            <a:p>
              <a:pPr algn="ctr"/>
              <a:r>
                <a:rPr lang="sk-SK" sz="1400" b="1" dirty="0"/>
                <a:t>to </a:t>
              </a:r>
              <a:r>
                <a:rPr lang="sk-SK" sz="1400" b="1" dirty="0" err="1"/>
                <a:t>final</a:t>
              </a:r>
              <a:r>
                <a:rPr lang="sk-SK" sz="1400" b="1" dirty="0"/>
                <a:t> </a:t>
              </a:r>
              <a:r>
                <a:rPr lang="sk-SK" sz="1400" b="1" dirty="0" err="1"/>
                <a:t>delivery</a:t>
              </a:r>
              <a:r>
                <a:rPr lang="sk-SK" sz="1400" b="1" dirty="0"/>
                <a:t>.</a:t>
              </a:r>
              <a:endParaRPr lang="sk-SK" sz="1400" dirty="0"/>
            </a:p>
          </p:txBody>
        </p:sp>
      </p:grpSp>
      <p:grpSp>
        <p:nvGrpSpPr>
          <p:cNvPr id="39" name="Skupina 38">
            <a:extLst>
              <a:ext uri="{FF2B5EF4-FFF2-40B4-BE49-F238E27FC236}">
                <a16:creationId xmlns:a16="http://schemas.microsoft.com/office/drawing/2014/main" id="{0F26AF68-CCBA-35A0-404F-8E7AE924B25E}"/>
              </a:ext>
            </a:extLst>
          </p:cNvPr>
          <p:cNvGrpSpPr/>
          <p:nvPr/>
        </p:nvGrpSpPr>
        <p:grpSpPr>
          <a:xfrm>
            <a:off x="-6817698" y="1309389"/>
            <a:ext cx="3036939" cy="2430604"/>
            <a:chOff x="1903679" y="562094"/>
            <a:chExt cx="2721562" cy="2187983"/>
          </a:xfrm>
        </p:grpSpPr>
        <p:grpSp>
          <p:nvGrpSpPr>
            <p:cNvPr id="40" name="Skupina 39">
              <a:extLst>
                <a:ext uri="{FF2B5EF4-FFF2-40B4-BE49-F238E27FC236}">
                  <a16:creationId xmlns:a16="http://schemas.microsoft.com/office/drawing/2014/main" id="{D77A6A2A-A6A6-8FE3-99EE-21623C4E1BA8}"/>
                </a:ext>
              </a:extLst>
            </p:cNvPr>
            <p:cNvGrpSpPr/>
            <p:nvPr/>
          </p:nvGrpSpPr>
          <p:grpSpPr>
            <a:xfrm>
              <a:off x="2024986" y="562094"/>
              <a:ext cx="2429123" cy="2187983"/>
              <a:chOff x="1836751" y="1105231"/>
              <a:chExt cx="1701579" cy="1464415"/>
            </a:xfrm>
          </p:grpSpPr>
          <p:sp>
            <p:nvSpPr>
              <p:cNvPr id="44" name="Šesťuholník 43">
                <a:extLst>
                  <a:ext uri="{FF2B5EF4-FFF2-40B4-BE49-F238E27FC236}">
                    <a16:creationId xmlns:a16="http://schemas.microsoft.com/office/drawing/2014/main" id="{8FFC18F6-CC44-CC02-6BEB-CF3119DE8E60}"/>
                  </a:ext>
                </a:extLst>
              </p:cNvPr>
              <p:cNvSpPr/>
              <p:nvPr/>
            </p:nvSpPr>
            <p:spPr>
              <a:xfrm>
                <a:off x="1836751" y="1105231"/>
                <a:ext cx="1701579" cy="1464415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  <a:softEdge rad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  <p:sp>
            <p:nvSpPr>
              <p:cNvPr id="45" name="Vývojový diagram: spojnica 44">
                <a:extLst>
                  <a:ext uri="{FF2B5EF4-FFF2-40B4-BE49-F238E27FC236}">
                    <a16:creationId xmlns:a16="http://schemas.microsoft.com/office/drawing/2014/main" id="{2C3CCA7E-7DEA-7536-DD85-CA01B31C7C97}"/>
                  </a:ext>
                </a:extLst>
              </p:cNvPr>
              <p:cNvSpPr/>
              <p:nvPr/>
            </p:nvSpPr>
            <p:spPr>
              <a:xfrm>
                <a:off x="2019629" y="1188719"/>
                <a:ext cx="1335819" cy="1297437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4">
                      <a:lumMod val="0"/>
                      <a:lumOff val="100000"/>
                    </a:schemeClr>
                  </a:gs>
                  <a:gs pos="35000">
                    <a:schemeClr val="accent4">
                      <a:lumMod val="0"/>
                      <a:lumOff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</p:grpSp>
        <p:pic>
          <p:nvPicPr>
            <p:cNvPr id="41" name="Grafický objekt 40" descr="Jedno ozubené koliesko výplň plnou farbou">
              <a:extLst>
                <a:ext uri="{FF2B5EF4-FFF2-40B4-BE49-F238E27FC236}">
                  <a16:creationId xmlns:a16="http://schemas.microsoft.com/office/drawing/2014/main" id="{ACDDD3AE-5343-20AD-4333-CEF5B4CF60E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947865" y="2055246"/>
              <a:ext cx="583351" cy="583351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  <p:sp>
          <p:nvSpPr>
            <p:cNvPr id="42" name="BlokTextu 41">
              <a:extLst>
                <a:ext uri="{FF2B5EF4-FFF2-40B4-BE49-F238E27FC236}">
                  <a16:creationId xmlns:a16="http://schemas.microsoft.com/office/drawing/2014/main" id="{2FFA0D6A-F0DE-AFDF-6A5D-609ED764554E}"/>
                </a:ext>
              </a:extLst>
            </p:cNvPr>
            <p:cNvSpPr txBox="1"/>
            <p:nvPr/>
          </p:nvSpPr>
          <p:spPr>
            <a:xfrm>
              <a:off x="2393189" y="879509"/>
              <a:ext cx="1758921" cy="554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700" b="1" dirty="0">
                  <a:solidFill>
                    <a:srgbClr val="FF6600"/>
                  </a:solidFill>
                </a:rPr>
                <a:t>MECHANICAL ENGINEERING </a:t>
              </a:r>
            </a:p>
          </p:txBody>
        </p:sp>
        <p:sp>
          <p:nvSpPr>
            <p:cNvPr id="43" name="BlokTextu 42">
              <a:extLst>
                <a:ext uri="{FF2B5EF4-FFF2-40B4-BE49-F238E27FC236}">
                  <a16:creationId xmlns:a16="http://schemas.microsoft.com/office/drawing/2014/main" id="{6484A826-9ADF-CC17-40C6-9381A52B4167}"/>
                </a:ext>
              </a:extLst>
            </p:cNvPr>
            <p:cNvSpPr txBox="1"/>
            <p:nvPr/>
          </p:nvSpPr>
          <p:spPr>
            <a:xfrm>
              <a:off x="1903679" y="1412213"/>
              <a:ext cx="2721562" cy="664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400" b="1" dirty="0" err="1"/>
                <a:t>Construction</a:t>
              </a:r>
              <a:r>
                <a:rPr lang="sk-SK" sz="1400" b="1" dirty="0"/>
                <a:t> of </a:t>
              </a:r>
              <a:r>
                <a:rPr lang="sk-SK" sz="1400" b="1" dirty="0" err="1"/>
                <a:t>advanced</a:t>
              </a:r>
              <a:r>
                <a:rPr lang="sk-SK" sz="1400" b="1" dirty="0"/>
                <a:t> </a:t>
              </a:r>
              <a:r>
                <a:rPr lang="sk-SK" sz="1400" b="1" dirty="0" err="1"/>
                <a:t>conveyor</a:t>
              </a:r>
              <a:r>
                <a:rPr lang="sk-SK" sz="1400" b="1" dirty="0"/>
                <a:t> </a:t>
              </a:r>
              <a:r>
                <a:rPr lang="sk-SK" sz="1400" b="1" dirty="0" err="1"/>
                <a:t>systems</a:t>
              </a:r>
              <a:r>
                <a:rPr lang="sk-SK" sz="1400" b="1" dirty="0"/>
                <a:t> and</a:t>
              </a:r>
            </a:p>
            <a:p>
              <a:pPr algn="ctr"/>
              <a:r>
                <a:rPr lang="sk-SK" sz="1400" b="1" dirty="0"/>
                <a:t> </a:t>
              </a:r>
              <a:r>
                <a:rPr lang="sk-SK" sz="1400" b="1" dirty="0" err="1"/>
                <a:t>installation</a:t>
              </a:r>
              <a:r>
                <a:rPr lang="sk-SK" sz="1400" b="1" dirty="0"/>
                <a:t> of </a:t>
              </a:r>
              <a:r>
                <a:rPr lang="sk-SK" sz="1400" b="1" dirty="0" err="1"/>
                <a:t>robotic</a:t>
              </a:r>
              <a:r>
                <a:rPr lang="sk-SK" sz="1400" b="1" dirty="0"/>
                <a:t> </a:t>
              </a:r>
              <a:r>
                <a:rPr lang="sk-SK" sz="1400" b="1" dirty="0" err="1"/>
                <a:t>arms</a:t>
              </a:r>
              <a:r>
                <a:rPr lang="sk-SK" sz="1400" b="1" dirty="0"/>
                <a:t>.</a:t>
              </a:r>
              <a:endParaRPr lang="sk-SK" sz="1400" dirty="0"/>
            </a:p>
          </p:txBody>
        </p:sp>
      </p:grpSp>
      <p:grpSp>
        <p:nvGrpSpPr>
          <p:cNvPr id="46" name="Skupina 45">
            <a:extLst>
              <a:ext uri="{FF2B5EF4-FFF2-40B4-BE49-F238E27FC236}">
                <a16:creationId xmlns:a16="http://schemas.microsoft.com/office/drawing/2014/main" id="{8A5A720C-D09F-B318-7CB9-969BE7D76AA6}"/>
              </a:ext>
            </a:extLst>
          </p:cNvPr>
          <p:cNvGrpSpPr/>
          <p:nvPr/>
        </p:nvGrpSpPr>
        <p:grpSpPr>
          <a:xfrm>
            <a:off x="14805392" y="1309390"/>
            <a:ext cx="3036939" cy="2430604"/>
            <a:chOff x="1911870" y="562094"/>
            <a:chExt cx="2721562" cy="2187983"/>
          </a:xfrm>
        </p:grpSpPr>
        <p:grpSp>
          <p:nvGrpSpPr>
            <p:cNvPr id="47" name="Skupina 46">
              <a:extLst>
                <a:ext uri="{FF2B5EF4-FFF2-40B4-BE49-F238E27FC236}">
                  <a16:creationId xmlns:a16="http://schemas.microsoft.com/office/drawing/2014/main" id="{DAA186B1-9E69-171D-C3CC-1E7CFF2FD654}"/>
                </a:ext>
              </a:extLst>
            </p:cNvPr>
            <p:cNvGrpSpPr/>
            <p:nvPr/>
          </p:nvGrpSpPr>
          <p:grpSpPr>
            <a:xfrm>
              <a:off x="2024986" y="562094"/>
              <a:ext cx="2429123" cy="2187983"/>
              <a:chOff x="1836751" y="1105231"/>
              <a:chExt cx="1701579" cy="1464415"/>
            </a:xfrm>
          </p:grpSpPr>
          <p:sp>
            <p:nvSpPr>
              <p:cNvPr id="51" name="Šesťuholník 50">
                <a:extLst>
                  <a:ext uri="{FF2B5EF4-FFF2-40B4-BE49-F238E27FC236}">
                    <a16:creationId xmlns:a16="http://schemas.microsoft.com/office/drawing/2014/main" id="{31CFE4E4-1295-7E40-7A96-0F1BFEA94E27}"/>
                  </a:ext>
                </a:extLst>
              </p:cNvPr>
              <p:cNvSpPr/>
              <p:nvPr/>
            </p:nvSpPr>
            <p:spPr>
              <a:xfrm>
                <a:off x="1836751" y="1105231"/>
                <a:ext cx="1701579" cy="1464415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  <a:softEdge rad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  <p:sp>
            <p:nvSpPr>
              <p:cNvPr id="52" name="Vývojový diagram: spojnica 51">
                <a:extLst>
                  <a:ext uri="{FF2B5EF4-FFF2-40B4-BE49-F238E27FC236}">
                    <a16:creationId xmlns:a16="http://schemas.microsoft.com/office/drawing/2014/main" id="{99892FE2-D301-694F-4242-60BA3D51D213}"/>
                  </a:ext>
                </a:extLst>
              </p:cNvPr>
              <p:cNvSpPr/>
              <p:nvPr/>
            </p:nvSpPr>
            <p:spPr>
              <a:xfrm>
                <a:off x="2019629" y="1188719"/>
                <a:ext cx="1335819" cy="1297437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4">
                      <a:lumMod val="0"/>
                      <a:lumOff val="100000"/>
                    </a:schemeClr>
                  </a:gs>
                  <a:gs pos="35000">
                    <a:schemeClr val="accent4">
                      <a:lumMod val="0"/>
                      <a:lumOff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</p:grpSp>
        <p:pic>
          <p:nvPicPr>
            <p:cNvPr id="48" name="Grafický objekt 47" descr="Jedno ozubené koliesko výplň plnou farbou">
              <a:extLst>
                <a:ext uri="{FF2B5EF4-FFF2-40B4-BE49-F238E27FC236}">
                  <a16:creationId xmlns:a16="http://schemas.microsoft.com/office/drawing/2014/main" id="{524054CF-3272-6C0D-486E-5224861D0CD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947865" y="2055246"/>
              <a:ext cx="583351" cy="583351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  <p:sp>
          <p:nvSpPr>
            <p:cNvPr id="49" name="BlokTextu 48">
              <a:extLst>
                <a:ext uri="{FF2B5EF4-FFF2-40B4-BE49-F238E27FC236}">
                  <a16:creationId xmlns:a16="http://schemas.microsoft.com/office/drawing/2014/main" id="{C74DC5D3-4AEA-E0A2-474C-7A7AD3630725}"/>
                </a:ext>
              </a:extLst>
            </p:cNvPr>
            <p:cNvSpPr txBox="1"/>
            <p:nvPr/>
          </p:nvSpPr>
          <p:spPr>
            <a:xfrm>
              <a:off x="2360080" y="841696"/>
              <a:ext cx="1758921" cy="554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700" b="1" dirty="0">
                  <a:solidFill>
                    <a:srgbClr val="FF6600"/>
                  </a:solidFill>
                </a:rPr>
                <a:t>ELECTRICAL EXCELLENCE</a:t>
              </a:r>
            </a:p>
          </p:txBody>
        </p:sp>
        <p:sp>
          <p:nvSpPr>
            <p:cNvPr id="50" name="BlokTextu 49">
              <a:extLst>
                <a:ext uri="{FF2B5EF4-FFF2-40B4-BE49-F238E27FC236}">
                  <a16:creationId xmlns:a16="http://schemas.microsoft.com/office/drawing/2014/main" id="{D583666E-E8E7-EC57-5ACB-4329C57648CD}"/>
                </a:ext>
              </a:extLst>
            </p:cNvPr>
            <p:cNvSpPr txBox="1"/>
            <p:nvPr/>
          </p:nvSpPr>
          <p:spPr>
            <a:xfrm>
              <a:off x="1911870" y="1390314"/>
              <a:ext cx="2721562" cy="664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400" b="1" dirty="0" err="1"/>
                <a:t>Complete</a:t>
              </a:r>
              <a:r>
                <a:rPr lang="sk-SK" sz="1400" b="1" dirty="0"/>
                <a:t> </a:t>
              </a:r>
              <a:r>
                <a:rPr lang="sk-SK" sz="1400" b="1" dirty="0" err="1"/>
                <a:t>electrical</a:t>
              </a:r>
              <a:endParaRPr lang="sk-SK" sz="1400" b="1" dirty="0"/>
            </a:p>
            <a:p>
              <a:pPr algn="ctr"/>
              <a:r>
                <a:rPr lang="sk-SK" sz="1400" b="1" dirty="0"/>
                <a:t> </a:t>
              </a:r>
              <a:r>
                <a:rPr lang="sk-SK" sz="1400" b="1" dirty="0" err="1"/>
                <a:t>installation</a:t>
              </a:r>
              <a:r>
                <a:rPr lang="sk-SK" sz="1400" b="1" dirty="0"/>
                <a:t> of </a:t>
              </a:r>
              <a:r>
                <a:rPr lang="sk-SK" sz="1400" b="1" dirty="0" err="1"/>
                <a:t>automated</a:t>
              </a:r>
              <a:r>
                <a:rPr lang="sk-SK" sz="1400" b="1" dirty="0"/>
                <a:t> </a:t>
              </a:r>
            </a:p>
            <a:p>
              <a:pPr algn="ctr"/>
              <a:r>
                <a:rPr lang="sk-SK" sz="1400" b="1" dirty="0" err="1"/>
                <a:t>systems</a:t>
              </a:r>
              <a:r>
                <a:rPr lang="sk-SK" sz="1400" b="1" dirty="0"/>
                <a:t> and </a:t>
              </a:r>
              <a:r>
                <a:rPr lang="sk-SK" sz="1400" b="1" dirty="0" err="1"/>
                <a:t>switchboards</a:t>
              </a:r>
              <a:r>
                <a:rPr lang="sk-SK" sz="1400" b="1" dirty="0"/>
                <a:t>.</a:t>
              </a:r>
              <a:endParaRPr lang="sk-SK" sz="1400" dirty="0"/>
            </a:p>
          </p:txBody>
        </p:sp>
      </p:grpSp>
      <p:grpSp>
        <p:nvGrpSpPr>
          <p:cNvPr id="53" name="Skupina 52">
            <a:extLst>
              <a:ext uri="{FF2B5EF4-FFF2-40B4-BE49-F238E27FC236}">
                <a16:creationId xmlns:a16="http://schemas.microsoft.com/office/drawing/2014/main" id="{C06E3AB1-BBA9-80B0-68C6-39C0724E5F74}"/>
              </a:ext>
            </a:extLst>
          </p:cNvPr>
          <p:cNvGrpSpPr/>
          <p:nvPr/>
        </p:nvGrpSpPr>
        <p:grpSpPr>
          <a:xfrm>
            <a:off x="16042941" y="6099059"/>
            <a:ext cx="2710612" cy="2430604"/>
            <a:chOff x="2024986" y="562094"/>
            <a:chExt cx="2429123" cy="2187983"/>
          </a:xfrm>
        </p:grpSpPr>
        <p:grpSp>
          <p:nvGrpSpPr>
            <p:cNvPr id="54" name="Skupina 53">
              <a:extLst>
                <a:ext uri="{FF2B5EF4-FFF2-40B4-BE49-F238E27FC236}">
                  <a16:creationId xmlns:a16="http://schemas.microsoft.com/office/drawing/2014/main" id="{B8A3818C-8FCE-17E4-1F24-F453A1A24942}"/>
                </a:ext>
              </a:extLst>
            </p:cNvPr>
            <p:cNvGrpSpPr/>
            <p:nvPr/>
          </p:nvGrpSpPr>
          <p:grpSpPr>
            <a:xfrm>
              <a:off x="2024986" y="562094"/>
              <a:ext cx="2429123" cy="2187983"/>
              <a:chOff x="1836751" y="1105231"/>
              <a:chExt cx="1701579" cy="1464415"/>
            </a:xfrm>
          </p:grpSpPr>
          <p:sp>
            <p:nvSpPr>
              <p:cNvPr id="58" name="Šesťuholník 57">
                <a:extLst>
                  <a:ext uri="{FF2B5EF4-FFF2-40B4-BE49-F238E27FC236}">
                    <a16:creationId xmlns:a16="http://schemas.microsoft.com/office/drawing/2014/main" id="{5F8448C9-52EE-BA16-A0E9-C0CD6E99F391}"/>
                  </a:ext>
                </a:extLst>
              </p:cNvPr>
              <p:cNvSpPr/>
              <p:nvPr/>
            </p:nvSpPr>
            <p:spPr>
              <a:xfrm>
                <a:off x="1836751" y="1105231"/>
                <a:ext cx="1701579" cy="1464415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  <a:softEdge rad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  <p:sp>
            <p:nvSpPr>
              <p:cNvPr id="59" name="Vývojový diagram: spojnica 58">
                <a:extLst>
                  <a:ext uri="{FF2B5EF4-FFF2-40B4-BE49-F238E27FC236}">
                    <a16:creationId xmlns:a16="http://schemas.microsoft.com/office/drawing/2014/main" id="{7D9B5FED-B6EA-E930-02EC-900CFBE4BABB}"/>
                  </a:ext>
                </a:extLst>
              </p:cNvPr>
              <p:cNvSpPr/>
              <p:nvPr/>
            </p:nvSpPr>
            <p:spPr>
              <a:xfrm>
                <a:off x="2019629" y="1188719"/>
                <a:ext cx="1335819" cy="1297437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4">
                      <a:lumMod val="0"/>
                      <a:lumOff val="100000"/>
                    </a:schemeClr>
                  </a:gs>
                  <a:gs pos="35000">
                    <a:schemeClr val="accent4">
                      <a:lumMod val="0"/>
                      <a:lumOff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</p:grpSp>
        <p:pic>
          <p:nvPicPr>
            <p:cNvPr id="55" name="Grafický objekt 54" descr="Jedno ozubené koliesko výplň plnou farbou">
              <a:extLst>
                <a:ext uri="{FF2B5EF4-FFF2-40B4-BE49-F238E27FC236}">
                  <a16:creationId xmlns:a16="http://schemas.microsoft.com/office/drawing/2014/main" id="{53086D54-21AD-103A-FA89-EB4B572680F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947865" y="2055246"/>
              <a:ext cx="583351" cy="583351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  <p:sp>
          <p:nvSpPr>
            <p:cNvPr id="56" name="BlokTextu 55">
              <a:extLst>
                <a:ext uri="{FF2B5EF4-FFF2-40B4-BE49-F238E27FC236}">
                  <a16:creationId xmlns:a16="http://schemas.microsoft.com/office/drawing/2014/main" id="{566E371A-2C0E-49DC-E1E0-B7B232E1A8B6}"/>
                </a:ext>
              </a:extLst>
            </p:cNvPr>
            <p:cNvSpPr txBox="1"/>
            <p:nvPr/>
          </p:nvSpPr>
          <p:spPr>
            <a:xfrm>
              <a:off x="2366755" y="1038065"/>
              <a:ext cx="1758921" cy="10251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700" b="1" dirty="0">
                  <a:solidFill>
                    <a:srgbClr val="FF6600"/>
                  </a:solidFill>
                </a:rPr>
                <a:t>INDUSTRIAL SERVICES </a:t>
              </a:r>
            </a:p>
            <a:p>
              <a:pPr algn="ctr"/>
              <a:r>
                <a:rPr lang="sk-SK" sz="1700" b="1" dirty="0"/>
                <a:t>and</a:t>
              </a:r>
              <a:r>
                <a:rPr lang="sk-SK" sz="1700" b="1" dirty="0">
                  <a:solidFill>
                    <a:srgbClr val="FF6600"/>
                  </a:solidFill>
                </a:rPr>
                <a:t> MAINTENANCE</a:t>
              </a:r>
              <a:endParaRPr lang="sk-SK" sz="1700" dirty="0">
                <a:solidFill>
                  <a:srgbClr val="FF6600"/>
                </a:solidFill>
              </a:endParaRPr>
            </a:p>
          </p:txBody>
        </p:sp>
      </p:grpSp>
      <p:grpSp>
        <p:nvGrpSpPr>
          <p:cNvPr id="66" name="Skupina 65">
            <a:extLst>
              <a:ext uri="{FF2B5EF4-FFF2-40B4-BE49-F238E27FC236}">
                <a16:creationId xmlns:a16="http://schemas.microsoft.com/office/drawing/2014/main" id="{00CB0711-DD51-F97B-B5E6-1A63FA709EF6}"/>
              </a:ext>
            </a:extLst>
          </p:cNvPr>
          <p:cNvGrpSpPr/>
          <p:nvPr/>
        </p:nvGrpSpPr>
        <p:grpSpPr>
          <a:xfrm>
            <a:off x="-7429408" y="4732101"/>
            <a:ext cx="2710612" cy="2430604"/>
            <a:chOff x="2024986" y="562094"/>
            <a:chExt cx="2429123" cy="2187983"/>
          </a:xfrm>
        </p:grpSpPr>
        <p:grpSp>
          <p:nvGrpSpPr>
            <p:cNvPr id="67" name="Skupina 66">
              <a:extLst>
                <a:ext uri="{FF2B5EF4-FFF2-40B4-BE49-F238E27FC236}">
                  <a16:creationId xmlns:a16="http://schemas.microsoft.com/office/drawing/2014/main" id="{F518CC9F-42A4-557C-B4E2-9355B2EBD568}"/>
                </a:ext>
              </a:extLst>
            </p:cNvPr>
            <p:cNvGrpSpPr/>
            <p:nvPr/>
          </p:nvGrpSpPr>
          <p:grpSpPr>
            <a:xfrm>
              <a:off x="2024986" y="562094"/>
              <a:ext cx="2429123" cy="2187983"/>
              <a:chOff x="1836751" y="1105231"/>
              <a:chExt cx="1701579" cy="1464415"/>
            </a:xfrm>
          </p:grpSpPr>
          <p:sp>
            <p:nvSpPr>
              <p:cNvPr id="71" name="Šesťuholník 70">
                <a:extLst>
                  <a:ext uri="{FF2B5EF4-FFF2-40B4-BE49-F238E27FC236}">
                    <a16:creationId xmlns:a16="http://schemas.microsoft.com/office/drawing/2014/main" id="{95D23227-77AD-FE83-05CF-6C6410CEB4AB}"/>
                  </a:ext>
                </a:extLst>
              </p:cNvPr>
              <p:cNvSpPr/>
              <p:nvPr/>
            </p:nvSpPr>
            <p:spPr>
              <a:xfrm>
                <a:off x="1836751" y="1105231"/>
                <a:ext cx="1701579" cy="1464415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  <a:softEdge rad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  <p:sp>
            <p:nvSpPr>
              <p:cNvPr id="72" name="Vývojový diagram: spojnica 71">
                <a:extLst>
                  <a:ext uri="{FF2B5EF4-FFF2-40B4-BE49-F238E27FC236}">
                    <a16:creationId xmlns:a16="http://schemas.microsoft.com/office/drawing/2014/main" id="{D95DD7A1-1276-CB4C-A7D7-9D7729816496}"/>
                  </a:ext>
                </a:extLst>
              </p:cNvPr>
              <p:cNvSpPr/>
              <p:nvPr/>
            </p:nvSpPr>
            <p:spPr>
              <a:xfrm>
                <a:off x="2019629" y="1188719"/>
                <a:ext cx="1335819" cy="1297437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4">
                      <a:lumMod val="0"/>
                      <a:lumOff val="100000"/>
                    </a:schemeClr>
                  </a:gs>
                  <a:gs pos="35000">
                    <a:schemeClr val="accent4">
                      <a:lumMod val="0"/>
                      <a:lumOff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</p:grpSp>
        <p:pic>
          <p:nvPicPr>
            <p:cNvPr id="68" name="Grafický objekt 67" descr="Jedno ozubené koliesko výplň plnou farbou">
              <a:extLst>
                <a:ext uri="{FF2B5EF4-FFF2-40B4-BE49-F238E27FC236}">
                  <a16:creationId xmlns:a16="http://schemas.microsoft.com/office/drawing/2014/main" id="{925BC0CD-3162-AD00-DF00-6744AB9824A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947865" y="2055246"/>
              <a:ext cx="583351" cy="583351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  <p:sp>
          <p:nvSpPr>
            <p:cNvPr id="69" name="BlokTextu 68">
              <a:extLst>
                <a:ext uri="{FF2B5EF4-FFF2-40B4-BE49-F238E27FC236}">
                  <a16:creationId xmlns:a16="http://schemas.microsoft.com/office/drawing/2014/main" id="{07665940-DC4C-4162-2077-5159BF650D6E}"/>
                </a:ext>
              </a:extLst>
            </p:cNvPr>
            <p:cNvSpPr txBox="1"/>
            <p:nvPr/>
          </p:nvSpPr>
          <p:spPr>
            <a:xfrm>
              <a:off x="2360080" y="856569"/>
              <a:ext cx="1758921" cy="1260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700" b="1" dirty="0">
                  <a:solidFill>
                    <a:srgbClr val="FF6600"/>
                  </a:solidFill>
                </a:rPr>
                <a:t>PROJECT MANAGEMENT </a:t>
              </a:r>
              <a:r>
                <a:rPr lang="sk-SK" sz="1700" b="1" dirty="0"/>
                <a:t>and </a:t>
              </a:r>
            </a:p>
            <a:p>
              <a:pPr algn="ctr"/>
              <a:r>
                <a:rPr lang="sk-SK" sz="1700" b="1" dirty="0">
                  <a:solidFill>
                    <a:srgbClr val="FF6600"/>
                  </a:solidFill>
                </a:rPr>
                <a:t>TECHNICAL SUPERVISION</a:t>
              </a:r>
              <a:endParaRPr lang="sk-SK" sz="1700" dirty="0">
                <a:solidFill>
                  <a:srgbClr val="FF6600"/>
                </a:solidFill>
              </a:endParaRPr>
            </a:p>
          </p:txBody>
        </p:sp>
      </p:grpSp>
      <p:grpSp>
        <p:nvGrpSpPr>
          <p:cNvPr id="73" name="Skupina 72">
            <a:extLst>
              <a:ext uri="{FF2B5EF4-FFF2-40B4-BE49-F238E27FC236}">
                <a16:creationId xmlns:a16="http://schemas.microsoft.com/office/drawing/2014/main" id="{E5C88B5B-613F-5D8B-C581-C240522F6E32}"/>
              </a:ext>
            </a:extLst>
          </p:cNvPr>
          <p:cNvGrpSpPr/>
          <p:nvPr/>
        </p:nvGrpSpPr>
        <p:grpSpPr>
          <a:xfrm>
            <a:off x="13497454" y="-3217260"/>
            <a:ext cx="3036939" cy="2430604"/>
            <a:chOff x="1878758" y="562094"/>
            <a:chExt cx="2721562" cy="2187983"/>
          </a:xfrm>
        </p:grpSpPr>
        <p:grpSp>
          <p:nvGrpSpPr>
            <p:cNvPr id="74" name="Skupina 73">
              <a:extLst>
                <a:ext uri="{FF2B5EF4-FFF2-40B4-BE49-F238E27FC236}">
                  <a16:creationId xmlns:a16="http://schemas.microsoft.com/office/drawing/2014/main" id="{F667D236-2010-7548-C9A3-FC86BD84AE1C}"/>
                </a:ext>
              </a:extLst>
            </p:cNvPr>
            <p:cNvGrpSpPr/>
            <p:nvPr/>
          </p:nvGrpSpPr>
          <p:grpSpPr>
            <a:xfrm>
              <a:off x="2024986" y="562094"/>
              <a:ext cx="2429123" cy="2187983"/>
              <a:chOff x="1836751" y="1105231"/>
              <a:chExt cx="1701579" cy="1464415"/>
            </a:xfrm>
          </p:grpSpPr>
          <p:sp>
            <p:nvSpPr>
              <p:cNvPr id="78" name="Šesťuholník 77">
                <a:extLst>
                  <a:ext uri="{FF2B5EF4-FFF2-40B4-BE49-F238E27FC236}">
                    <a16:creationId xmlns:a16="http://schemas.microsoft.com/office/drawing/2014/main" id="{5658BD7F-DEDC-557D-82D1-B68371CF1825}"/>
                  </a:ext>
                </a:extLst>
              </p:cNvPr>
              <p:cNvSpPr/>
              <p:nvPr/>
            </p:nvSpPr>
            <p:spPr>
              <a:xfrm>
                <a:off x="1836751" y="1105231"/>
                <a:ext cx="1701579" cy="1464415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  <a:softEdge rad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  <p:sp>
            <p:nvSpPr>
              <p:cNvPr id="79" name="Vývojový diagram: spojnica 78">
                <a:extLst>
                  <a:ext uri="{FF2B5EF4-FFF2-40B4-BE49-F238E27FC236}">
                    <a16:creationId xmlns:a16="http://schemas.microsoft.com/office/drawing/2014/main" id="{F6FC1F45-C19C-B525-712A-EED05A07B5DB}"/>
                  </a:ext>
                </a:extLst>
              </p:cNvPr>
              <p:cNvSpPr/>
              <p:nvPr/>
            </p:nvSpPr>
            <p:spPr>
              <a:xfrm>
                <a:off x="2019629" y="1188719"/>
                <a:ext cx="1335819" cy="1297437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4">
                      <a:lumMod val="0"/>
                      <a:lumOff val="100000"/>
                    </a:schemeClr>
                  </a:gs>
                  <a:gs pos="35000">
                    <a:schemeClr val="accent4">
                      <a:lumMod val="0"/>
                      <a:lumOff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</p:grpSp>
        <p:pic>
          <p:nvPicPr>
            <p:cNvPr id="75" name="Grafický objekt 74" descr="Jedno ozubené koliesko výplň plnou farbou">
              <a:extLst>
                <a:ext uri="{FF2B5EF4-FFF2-40B4-BE49-F238E27FC236}">
                  <a16:creationId xmlns:a16="http://schemas.microsoft.com/office/drawing/2014/main" id="{816725FA-25C3-BE7D-A917-1DA8A1FD79B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947865" y="2055246"/>
              <a:ext cx="583351" cy="583351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  <p:sp>
          <p:nvSpPr>
            <p:cNvPr id="76" name="BlokTextu 75">
              <a:extLst>
                <a:ext uri="{FF2B5EF4-FFF2-40B4-BE49-F238E27FC236}">
                  <a16:creationId xmlns:a16="http://schemas.microsoft.com/office/drawing/2014/main" id="{EFFF0197-6882-E76C-6734-7C2AB510E030}"/>
                </a:ext>
              </a:extLst>
            </p:cNvPr>
            <p:cNvSpPr txBox="1"/>
            <p:nvPr/>
          </p:nvSpPr>
          <p:spPr>
            <a:xfrm>
              <a:off x="2312697" y="958181"/>
              <a:ext cx="1853686" cy="3186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700" b="1" dirty="0">
                  <a:solidFill>
                    <a:srgbClr val="FF6600"/>
                  </a:solidFill>
                </a:rPr>
                <a:t>COMMISSIONING</a:t>
              </a:r>
            </a:p>
          </p:txBody>
        </p:sp>
        <p:sp>
          <p:nvSpPr>
            <p:cNvPr id="77" name="BlokTextu 76">
              <a:extLst>
                <a:ext uri="{FF2B5EF4-FFF2-40B4-BE49-F238E27FC236}">
                  <a16:creationId xmlns:a16="http://schemas.microsoft.com/office/drawing/2014/main" id="{DBE22478-A6B4-A8A3-D826-3088F851D096}"/>
                </a:ext>
              </a:extLst>
            </p:cNvPr>
            <p:cNvSpPr txBox="1"/>
            <p:nvPr/>
          </p:nvSpPr>
          <p:spPr>
            <a:xfrm>
              <a:off x="1878758" y="1276793"/>
              <a:ext cx="2721562" cy="8588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400" b="1" dirty="0" err="1"/>
                <a:t>Restoring</a:t>
              </a:r>
              <a:r>
                <a:rPr lang="sk-SK" sz="1400" b="1" dirty="0"/>
                <a:t> </a:t>
              </a:r>
              <a:r>
                <a:rPr lang="sk-SK" sz="1400" b="1" dirty="0" err="1"/>
                <a:t>production</a:t>
              </a:r>
              <a:r>
                <a:rPr lang="sk-SK" sz="1400" b="1" dirty="0"/>
                <a:t> </a:t>
              </a:r>
              <a:r>
                <a:rPr lang="sk-SK" sz="1400" b="1" dirty="0" err="1"/>
                <a:t>lines</a:t>
              </a:r>
              <a:r>
                <a:rPr lang="sk-SK" sz="1400" b="1" dirty="0"/>
                <a:t> </a:t>
              </a:r>
            </a:p>
            <a:p>
              <a:pPr algn="ctr"/>
              <a:r>
                <a:rPr lang="sk-SK" sz="1400" b="1" dirty="0"/>
                <a:t>and </a:t>
              </a:r>
              <a:r>
                <a:rPr lang="sk-SK" sz="1400" b="1" dirty="0" err="1"/>
                <a:t>robots</a:t>
              </a:r>
              <a:r>
                <a:rPr lang="sk-SK" sz="1400" b="1" dirty="0"/>
                <a:t>, PLC </a:t>
              </a:r>
              <a:r>
                <a:rPr lang="sk-SK" sz="1400" b="1" dirty="0" err="1"/>
                <a:t>programming</a:t>
              </a:r>
              <a:endParaRPr lang="sk-SK" sz="1400" b="1" dirty="0"/>
            </a:p>
            <a:p>
              <a:pPr algn="ctr"/>
              <a:r>
                <a:rPr lang="sk-SK" sz="1400" b="1" dirty="0"/>
                <a:t> and </a:t>
              </a:r>
              <a:r>
                <a:rPr lang="sk-SK" sz="1400" b="1" dirty="0" err="1"/>
                <a:t>final</a:t>
              </a:r>
              <a:r>
                <a:rPr lang="sk-SK" sz="1400" b="1" dirty="0"/>
                <a:t> </a:t>
              </a:r>
              <a:r>
                <a:rPr lang="sk-SK" sz="1400" b="1" dirty="0" err="1"/>
                <a:t>optimization</a:t>
              </a:r>
              <a:r>
                <a:rPr lang="sk-SK" sz="1400" b="1" dirty="0"/>
                <a:t>  </a:t>
              </a:r>
              <a:r>
                <a:rPr lang="sk-SK" sz="1400" b="1" dirty="0" err="1"/>
                <a:t>for</a:t>
              </a:r>
              <a:r>
                <a:rPr lang="sk-SK" sz="1400" b="1" dirty="0"/>
                <a:t> maximum </a:t>
              </a:r>
              <a:r>
                <a:rPr lang="sk-SK" sz="1400" b="1" dirty="0" err="1"/>
                <a:t>performance</a:t>
              </a:r>
              <a:r>
                <a:rPr lang="sk-SK" sz="1400" b="1" dirty="0"/>
                <a:t>.</a:t>
              </a:r>
              <a:endParaRPr lang="sk-SK" sz="1400" dirty="0"/>
            </a:p>
          </p:txBody>
        </p:sp>
      </p:grpSp>
      <p:pic>
        <p:nvPicPr>
          <p:cNvPr id="81" name="Obrázok 80">
            <a:extLst>
              <a:ext uri="{FF2B5EF4-FFF2-40B4-BE49-F238E27FC236}">
                <a16:creationId xmlns:a16="http://schemas.microsoft.com/office/drawing/2014/main" id="{75A06804-7F30-0F16-2699-26C7323F6D2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84" b="30168"/>
          <a:stretch>
            <a:fillRect/>
          </a:stretch>
        </p:blipFill>
        <p:spPr>
          <a:xfrm>
            <a:off x="6765207" y="128467"/>
            <a:ext cx="2432443" cy="96198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7" name="Obrázok 56">
            <a:extLst>
              <a:ext uri="{FF2B5EF4-FFF2-40B4-BE49-F238E27FC236}">
                <a16:creationId xmlns:a16="http://schemas.microsoft.com/office/drawing/2014/main" id="{A39D8EA7-877C-8AD0-CDCD-5843B48C0AA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05" t="8955" r="14089" b="11067"/>
          <a:stretch>
            <a:fillRect/>
          </a:stretch>
        </p:blipFill>
        <p:spPr>
          <a:xfrm rot="13238018">
            <a:off x="20470333" y="2385526"/>
            <a:ext cx="3438594" cy="4018102"/>
          </a:xfrm>
          <a:custGeom>
            <a:avLst/>
            <a:gdLst>
              <a:gd name="csX0" fmla="*/ 1425901 w 2150862"/>
              <a:gd name="csY0" fmla="*/ 2704447 h 2704447"/>
              <a:gd name="csX1" fmla="*/ 289878 w 2150862"/>
              <a:gd name="csY1" fmla="*/ 2704447 h 2704447"/>
              <a:gd name="csX2" fmla="*/ 238336 w 2150862"/>
              <a:gd name="csY2" fmla="*/ 2600057 h 2704447"/>
              <a:gd name="csX3" fmla="*/ 11364 w 2150862"/>
              <a:gd name="csY3" fmla="*/ 1192932 h 2704447"/>
              <a:gd name="csX4" fmla="*/ 332314 w 2150862"/>
              <a:gd name="csY4" fmla="*/ 98842 h 2704447"/>
              <a:gd name="csX5" fmla="*/ 390307 w 2150862"/>
              <a:gd name="csY5" fmla="*/ 0 h 2704447"/>
              <a:gd name="csX6" fmla="*/ 1709928 w 2150862"/>
              <a:gd name="csY6" fmla="*/ 0 h 2704447"/>
              <a:gd name="csX7" fmla="*/ 2150862 w 2150862"/>
              <a:gd name="csY7" fmla="*/ 527116 h 2704447"/>
              <a:gd name="csX8" fmla="*/ 1723474 w 2150862"/>
              <a:gd name="csY8" fmla="*/ 1334502 h 2704447"/>
              <a:gd name="csX9" fmla="*/ 1999355 w 2150862"/>
              <a:gd name="csY9" fmla="*/ 2212353 h 270444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2150862" h="2704447">
                <a:moveTo>
                  <a:pt x="1425901" y="2704447"/>
                </a:moveTo>
                <a:lnTo>
                  <a:pt x="289878" y="2704447"/>
                </a:lnTo>
                <a:lnTo>
                  <a:pt x="238336" y="2600057"/>
                </a:lnTo>
                <a:cubicBezTo>
                  <a:pt x="48462" y="2161875"/>
                  <a:pt x="-31709" y="1678729"/>
                  <a:pt x="11364" y="1192932"/>
                </a:cubicBezTo>
                <a:cubicBezTo>
                  <a:pt x="45555" y="807311"/>
                  <a:pt x="155987" y="436019"/>
                  <a:pt x="332314" y="98842"/>
                </a:cubicBezTo>
                <a:lnTo>
                  <a:pt x="390307" y="0"/>
                </a:lnTo>
                <a:lnTo>
                  <a:pt x="1709928" y="0"/>
                </a:lnTo>
                <a:lnTo>
                  <a:pt x="2150862" y="527116"/>
                </a:lnTo>
                <a:cubicBezTo>
                  <a:pt x="1907678" y="730689"/>
                  <a:pt x="1753976" y="1021051"/>
                  <a:pt x="1723474" y="1334502"/>
                </a:cubicBezTo>
                <a:cubicBezTo>
                  <a:pt x="1692387" y="1653981"/>
                  <a:pt x="1791884" y="1970580"/>
                  <a:pt x="1999355" y="2212353"/>
                </a:cubicBezTo>
                <a:close/>
              </a:path>
            </a:pathLst>
          </a:custGeom>
        </p:spPr>
      </p:pic>
      <p:pic>
        <p:nvPicPr>
          <p:cNvPr id="83" name="Obrázok 82">
            <a:extLst>
              <a:ext uri="{FF2B5EF4-FFF2-40B4-BE49-F238E27FC236}">
                <a16:creationId xmlns:a16="http://schemas.microsoft.com/office/drawing/2014/main" id="{69C47239-6623-C96C-E63C-649BE2D747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281"/>
          <a:stretch>
            <a:fillRect/>
          </a:stretch>
        </p:blipFill>
        <p:spPr>
          <a:xfrm rot="12738569">
            <a:off x="6890409" y="-6447424"/>
            <a:ext cx="3423361" cy="5341130"/>
          </a:xfrm>
          <a:custGeom>
            <a:avLst/>
            <a:gdLst>
              <a:gd name="csX0" fmla="*/ 938209 w 2141334"/>
              <a:gd name="csY0" fmla="*/ 3594932 h 3594932"/>
              <a:gd name="csX1" fmla="*/ 669106 w 2141334"/>
              <a:gd name="csY1" fmla="*/ 3594932 h 3594932"/>
              <a:gd name="csX2" fmla="*/ 0 w 2141334"/>
              <a:gd name="csY2" fmla="*/ 2506823 h 3594932"/>
              <a:gd name="csX3" fmla="*/ 0 w 2141334"/>
              <a:gd name="csY3" fmla="*/ 2149787 h 3594932"/>
              <a:gd name="csX4" fmla="*/ 36696 w 2141334"/>
              <a:gd name="csY4" fmla="*/ 2119035 h 3594932"/>
              <a:gd name="csX5" fmla="*/ 388810 w 2141334"/>
              <a:gd name="csY5" fmla="*/ 1524318 h 3594932"/>
              <a:gd name="csX6" fmla="*/ 242925 w 2141334"/>
              <a:gd name="csY6" fmla="*/ 615776 h 3594932"/>
              <a:gd name="csX7" fmla="*/ 1216627 w 2141334"/>
              <a:gd name="csY7" fmla="*/ 0 h 3594932"/>
              <a:gd name="csX8" fmla="*/ 1859189 w 2141334"/>
              <a:gd name="csY8" fmla="*/ 0 h 3594932"/>
              <a:gd name="csX9" fmla="*/ 1953110 w 2141334"/>
              <a:gd name="csY9" fmla="*/ 214256 h 3594932"/>
              <a:gd name="csX10" fmla="*/ 2062387 w 2141334"/>
              <a:gd name="csY10" fmla="*/ 1912264 h 3594932"/>
              <a:gd name="csX11" fmla="*/ 987874 w 2141334"/>
              <a:gd name="csY11" fmla="*/ 3560892 h 35949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2141334" h="3594932">
                <a:moveTo>
                  <a:pt x="938209" y="3594932"/>
                </a:moveTo>
                <a:lnTo>
                  <a:pt x="669106" y="3594932"/>
                </a:lnTo>
                <a:lnTo>
                  <a:pt x="0" y="2506823"/>
                </a:lnTo>
                <a:lnTo>
                  <a:pt x="0" y="2149787"/>
                </a:lnTo>
                <a:lnTo>
                  <a:pt x="36696" y="2119035"/>
                </a:lnTo>
                <a:cubicBezTo>
                  <a:pt x="208780" y="1960034"/>
                  <a:pt x="332139" y="1753618"/>
                  <a:pt x="388810" y="1524318"/>
                </a:cubicBezTo>
                <a:cubicBezTo>
                  <a:pt x="465822" y="1212706"/>
                  <a:pt x="413208" y="885038"/>
                  <a:pt x="242925" y="615776"/>
                </a:cubicBezTo>
                <a:lnTo>
                  <a:pt x="1216627" y="0"/>
                </a:lnTo>
                <a:lnTo>
                  <a:pt x="1859189" y="0"/>
                </a:lnTo>
                <a:lnTo>
                  <a:pt x="1953110" y="214256"/>
                </a:lnTo>
                <a:cubicBezTo>
                  <a:pt x="2157311" y="751685"/>
                  <a:pt x="2197926" y="1342933"/>
                  <a:pt x="2062387" y="1912264"/>
                </a:cubicBezTo>
                <a:cubicBezTo>
                  <a:pt x="1905486" y="2571329"/>
                  <a:pt x="1523906" y="3153172"/>
                  <a:pt x="987874" y="3560892"/>
                </a:cubicBezTo>
                <a:close/>
              </a:path>
            </a:pathLst>
          </a:custGeom>
        </p:spPr>
      </p:pic>
      <p:pic>
        <p:nvPicPr>
          <p:cNvPr id="29" name="Obrázok 28">
            <a:extLst>
              <a:ext uri="{FF2B5EF4-FFF2-40B4-BE49-F238E27FC236}">
                <a16:creationId xmlns:a16="http://schemas.microsoft.com/office/drawing/2014/main" id="{BE0CA0B7-0443-0EBA-32E0-A651F27C950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44" r="31344"/>
          <a:stretch/>
        </p:blipFill>
        <p:spPr>
          <a:xfrm rot="18965685">
            <a:off x="6087761" y="7642536"/>
            <a:ext cx="3318999" cy="5886200"/>
          </a:xfrm>
          <a:custGeom>
            <a:avLst/>
            <a:gdLst>
              <a:gd name="csX0" fmla="*/ 989323 w 2076055"/>
              <a:gd name="csY0" fmla="*/ 0 h 3992940"/>
              <a:gd name="csX1" fmla="*/ 2066491 w 2076055"/>
              <a:gd name="csY1" fmla="*/ 1063208 h 3992940"/>
              <a:gd name="csX2" fmla="*/ 1717882 w 2076055"/>
              <a:gd name="csY2" fmla="*/ 1907604 h 3992940"/>
              <a:gd name="csX3" fmla="*/ 2076055 w 2076055"/>
              <a:gd name="csY3" fmla="*/ 2755215 h 3992940"/>
              <a:gd name="csX4" fmla="*/ 884748 w 2076055"/>
              <a:gd name="csY4" fmla="*/ 3992940 h 3992940"/>
              <a:gd name="csX5" fmla="*/ 69 w 2076055"/>
              <a:gd name="csY5" fmla="*/ 1929619 h 3992940"/>
              <a:gd name="csX6" fmla="*/ 650790 w 2076055"/>
              <a:gd name="csY6" fmla="*/ 72440 h 3992940"/>
              <a:gd name="csX7" fmla="*/ 715533 w 2076055"/>
              <a:gd name="csY7" fmla="*/ 0 h 39929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2076055" h="3992940">
                <a:moveTo>
                  <a:pt x="989323" y="0"/>
                </a:moveTo>
                <a:lnTo>
                  <a:pt x="2066491" y="1063208"/>
                </a:lnTo>
                <a:cubicBezTo>
                  <a:pt x="1843784" y="1289001"/>
                  <a:pt x="1718414" y="1592673"/>
                  <a:pt x="1717882" y="1907604"/>
                </a:cubicBezTo>
                <a:cubicBezTo>
                  <a:pt x="1717340" y="2228591"/>
                  <a:pt x="1846516" y="2534284"/>
                  <a:pt x="2076055" y="2755215"/>
                </a:cubicBezTo>
                <a:lnTo>
                  <a:pt x="884748" y="3992940"/>
                </a:lnTo>
                <a:cubicBezTo>
                  <a:pt x="324236" y="3453448"/>
                  <a:pt x="5439" y="2709923"/>
                  <a:pt x="69" y="1929619"/>
                </a:cubicBezTo>
                <a:cubicBezTo>
                  <a:pt x="-4593" y="1252151"/>
                  <a:pt x="227352" y="596143"/>
                  <a:pt x="650790" y="72440"/>
                </a:cubicBezTo>
                <a:lnTo>
                  <a:pt x="715533" y="0"/>
                </a:lnTo>
                <a:close/>
              </a:path>
            </a:pathLst>
          </a:custGeom>
        </p:spPr>
      </p:pic>
      <p:pic>
        <p:nvPicPr>
          <p:cNvPr id="36" name="Obrázok 35">
            <a:extLst>
              <a:ext uri="{FF2B5EF4-FFF2-40B4-BE49-F238E27FC236}">
                <a16:creationId xmlns:a16="http://schemas.microsoft.com/office/drawing/2014/main" id="{D976E148-CEF0-1EF5-B744-742B5D5A4CED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05" r="6643"/>
          <a:stretch>
            <a:fillRect/>
          </a:stretch>
        </p:blipFill>
        <p:spPr>
          <a:xfrm rot="7265951">
            <a:off x="19171435" y="-3611549"/>
            <a:ext cx="3437995" cy="4832517"/>
          </a:xfrm>
          <a:custGeom>
            <a:avLst/>
            <a:gdLst>
              <a:gd name="csX0" fmla="*/ 215449 w 2313997"/>
              <a:gd name="csY0" fmla="*/ 3022770 h 3022770"/>
              <a:gd name="csX1" fmla="*/ 167154 w 2313997"/>
              <a:gd name="csY1" fmla="*/ 2905947 h 3022770"/>
              <a:gd name="csX2" fmla="*/ 93767 w 2313997"/>
              <a:gd name="csY2" fmla="*/ 1206010 h 3022770"/>
              <a:gd name="csX3" fmla="*/ 591509 w 2313997"/>
              <a:gd name="csY3" fmla="*/ 180196 h 3022770"/>
              <a:gd name="csX4" fmla="*/ 742367 w 2313997"/>
              <a:gd name="csY4" fmla="*/ 0 h 3022770"/>
              <a:gd name="csX5" fmla="*/ 1784217 w 2313997"/>
              <a:gd name="csY5" fmla="*/ 0 h 3022770"/>
              <a:gd name="csX6" fmla="*/ 2313997 w 2313997"/>
              <a:gd name="csY6" fmla="*/ 903779 h 3022770"/>
              <a:gd name="csX7" fmla="*/ 1758777 w 2313997"/>
              <a:gd name="csY7" fmla="*/ 1629219 h 3022770"/>
              <a:gd name="csX8" fmla="*/ 1885439 w 2313997"/>
              <a:gd name="csY8" fmla="*/ 2540640 h 3022770"/>
              <a:gd name="csX9" fmla="*/ 1086178 w 2313997"/>
              <a:gd name="csY9" fmla="*/ 3022770 h 302277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2313997" h="3022770">
                <a:moveTo>
                  <a:pt x="215449" y="3022770"/>
                </a:moveTo>
                <a:lnTo>
                  <a:pt x="167154" y="2905947"/>
                </a:lnTo>
                <a:cubicBezTo>
                  <a:pt x="-25650" y="2364325"/>
                  <a:pt x="-53767" y="1772350"/>
                  <a:pt x="93767" y="1206010"/>
                </a:cubicBezTo>
                <a:cubicBezTo>
                  <a:pt x="191360" y="831379"/>
                  <a:pt x="361768" y="483507"/>
                  <a:pt x="591509" y="180196"/>
                </a:cubicBezTo>
                <a:lnTo>
                  <a:pt x="742367" y="0"/>
                </a:lnTo>
                <a:lnTo>
                  <a:pt x="1784217" y="0"/>
                </a:lnTo>
                <a:lnTo>
                  <a:pt x="2313997" y="903779"/>
                </a:lnTo>
                <a:cubicBezTo>
                  <a:pt x="2040452" y="1064259"/>
                  <a:pt x="1840778" y="1325150"/>
                  <a:pt x="1758777" y="1629219"/>
                </a:cubicBezTo>
                <a:cubicBezTo>
                  <a:pt x="1675200" y="1939135"/>
                  <a:pt x="1720881" y="2267841"/>
                  <a:pt x="1885439" y="2540640"/>
                </a:cubicBezTo>
                <a:lnTo>
                  <a:pt x="1086178" y="3022770"/>
                </a:lnTo>
                <a:close/>
              </a:path>
            </a:pathLst>
          </a:custGeom>
        </p:spPr>
      </p:pic>
      <p:grpSp>
        <p:nvGrpSpPr>
          <p:cNvPr id="37" name="Skupina 36">
            <a:extLst>
              <a:ext uri="{FF2B5EF4-FFF2-40B4-BE49-F238E27FC236}">
                <a16:creationId xmlns:a16="http://schemas.microsoft.com/office/drawing/2014/main" id="{92BFB84A-363C-0376-A810-D833AA6F5E64}"/>
              </a:ext>
            </a:extLst>
          </p:cNvPr>
          <p:cNvGrpSpPr/>
          <p:nvPr/>
        </p:nvGrpSpPr>
        <p:grpSpPr>
          <a:xfrm rot="8196799">
            <a:off x="8796084" y="-786658"/>
            <a:ext cx="5839471" cy="8710777"/>
            <a:chOff x="4398221" y="949546"/>
            <a:chExt cx="3401492" cy="5073395"/>
          </a:xfrm>
        </p:grpSpPr>
        <p:pic>
          <p:nvPicPr>
            <p:cNvPr id="25" name="Obrázok 24">
              <a:extLst>
                <a:ext uri="{FF2B5EF4-FFF2-40B4-BE49-F238E27FC236}">
                  <a16:creationId xmlns:a16="http://schemas.microsoft.com/office/drawing/2014/main" id="{0BD099F6-038A-31C4-7721-84C430D2C8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943" t="3390" r="46349" b="3418"/>
            <a:stretch>
              <a:fillRect/>
            </a:stretch>
          </p:blipFill>
          <p:spPr>
            <a:xfrm rot="19001701">
              <a:off x="4398221" y="2988055"/>
              <a:ext cx="1353499" cy="3034886"/>
            </a:xfrm>
            <a:custGeom>
              <a:avLst/>
              <a:gdLst>
                <a:gd name="csX0" fmla="*/ 611384 w 1353499"/>
                <a:gd name="csY0" fmla="*/ 0 h 3034886"/>
                <a:gd name="csX1" fmla="*/ 1325523 w 1353499"/>
                <a:gd name="csY1" fmla="*/ 703459 h 3034886"/>
                <a:gd name="csX2" fmla="*/ 1002572 w 1353499"/>
                <a:gd name="csY2" fmla="*/ 1509789 h 3034886"/>
                <a:gd name="csX3" fmla="*/ 1353499 w 1353499"/>
                <a:gd name="csY3" fmla="*/ 2305409 h 3034886"/>
                <a:gd name="csX4" fmla="*/ 665955 w 1353499"/>
                <a:gd name="csY4" fmla="*/ 3034886 h 3034886"/>
                <a:gd name="csX5" fmla="*/ 321 w 1353499"/>
                <a:gd name="csY5" fmla="*/ 1528392 h 3034886"/>
                <a:gd name="csX6" fmla="*/ 611384 w 1353499"/>
                <a:gd name="csY6" fmla="*/ 0 h 30348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353499" h="3034886">
                  <a:moveTo>
                    <a:pt x="611384" y="0"/>
                  </a:moveTo>
                  <a:lnTo>
                    <a:pt x="1325523" y="703459"/>
                  </a:lnTo>
                  <a:cubicBezTo>
                    <a:pt x="1114050" y="918185"/>
                    <a:pt x="997660" y="1208782"/>
                    <a:pt x="1002572" y="1509789"/>
                  </a:cubicBezTo>
                  <a:cubicBezTo>
                    <a:pt x="1007498" y="1811688"/>
                    <a:pt x="1134026" y="2098553"/>
                    <a:pt x="1353499" y="2305409"/>
                  </a:cubicBezTo>
                  <a:lnTo>
                    <a:pt x="665955" y="3034886"/>
                  </a:lnTo>
                  <a:cubicBezTo>
                    <a:pt x="250225" y="2643053"/>
                    <a:pt x="10252" y="2099935"/>
                    <a:pt x="321" y="1528392"/>
                  </a:cubicBezTo>
                  <a:cubicBezTo>
                    <a:pt x="-9594" y="957740"/>
                    <a:pt x="210653" y="406857"/>
                    <a:pt x="611384" y="0"/>
                  </a:cubicBezTo>
                  <a:close/>
                </a:path>
              </a:pathLst>
            </a:custGeom>
          </p:spPr>
        </p:pic>
        <p:pic>
          <p:nvPicPr>
            <p:cNvPr id="35" name="Obrázok 34">
              <a:extLst>
                <a:ext uri="{FF2B5EF4-FFF2-40B4-BE49-F238E27FC236}">
                  <a16:creationId xmlns:a16="http://schemas.microsoft.com/office/drawing/2014/main" id="{C8EBBD7C-8265-3E07-C231-D4C24A826A8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603" t="4353" r="48494" b="3195"/>
            <a:stretch>
              <a:fillRect/>
            </a:stretch>
          </p:blipFill>
          <p:spPr>
            <a:xfrm rot="2275653">
              <a:off x="4404018" y="966772"/>
              <a:ext cx="1424218" cy="2975407"/>
            </a:xfrm>
            <a:custGeom>
              <a:avLst/>
              <a:gdLst>
                <a:gd name="csX0" fmla="*/ 814167 w 1424218"/>
                <a:gd name="csY0" fmla="*/ 0 h 2975407"/>
                <a:gd name="csX1" fmla="*/ 1424218 w 1424218"/>
                <a:gd name="csY1" fmla="*/ 777964 h 2975407"/>
                <a:gd name="csX2" fmla="*/ 1227644 w 1424218"/>
                <a:gd name="csY2" fmla="*/ 2367732 h 2975407"/>
                <a:gd name="csX3" fmla="*/ 447824 w 1424218"/>
                <a:gd name="csY3" fmla="*/ 2975407 h 2975407"/>
                <a:gd name="csX4" fmla="*/ 814167 w 1424218"/>
                <a:gd name="csY4" fmla="*/ 0 h 29754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424218" h="2975407">
                  <a:moveTo>
                    <a:pt x="814167" y="0"/>
                  </a:moveTo>
                  <a:cubicBezTo>
                    <a:pt x="1017518" y="259321"/>
                    <a:pt x="1220867" y="518643"/>
                    <a:pt x="1424218" y="777964"/>
                  </a:cubicBezTo>
                  <a:cubicBezTo>
                    <a:pt x="931707" y="1164163"/>
                    <a:pt x="843794" y="1875144"/>
                    <a:pt x="1227644" y="2367732"/>
                  </a:cubicBezTo>
                  <a:lnTo>
                    <a:pt x="447824" y="2975407"/>
                  </a:lnTo>
                  <a:cubicBezTo>
                    <a:pt x="-270912" y="2053066"/>
                    <a:pt x="-107076" y="722394"/>
                    <a:pt x="814167" y="0"/>
                  </a:cubicBezTo>
                  <a:close/>
                </a:path>
              </a:pathLst>
            </a:custGeom>
          </p:spPr>
        </p:pic>
        <p:pic>
          <p:nvPicPr>
            <p:cNvPr id="28" name="Obrázok 27">
              <a:extLst>
                <a:ext uri="{FF2B5EF4-FFF2-40B4-BE49-F238E27FC236}">
                  <a16:creationId xmlns:a16="http://schemas.microsoft.com/office/drawing/2014/main" id="{4E7D6A13-05BB-C78E-6C77-0D8E260A710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747" t="50523" r="2178" b="6147"/>
            <a:stretch>
              <a:fillRect/>
            </a:stretch>
          </p:blipFill>
          <p:spPr>
            <a:xfrm rot="13433256">
              <a:off x="6491552" y="3015033"/>
              <a:ext cx="1308161" cy="2971588"/>
            </a:xfrm>
            <a:custGeom>
              <a:avLst/>
              <a:gdLst>
                <a:gd name="csX0" fmla="*/ 592111 w 1308161"/>
                <a:gd name="csY0" fmla="*/ 2971588 h 2971588"/>
                <a:gd name="csX1" fmla="*/ 621346 w 1308161"/>
                <a:gd name="csY1" fmla="*/ 0 h 2971588"/>
                <a:gd name="csX2" fmla="*/ 1308161 w 1308161"/>
                <a:gd name="csY2" fmla="*/ 685514 h 2971588"/>
                <a:gd name="csX3" fmla="*/ 1291467 w 1308161"/>
                <a:gd name="csY3" fmla="*/ 2298873 h 29715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308161" h="2971588">
                  <a:moveTo>
                    <a:pt x="592111" y="2971588"/>
                  </a:moveTo>
                  <a:cubicBezTo>
                    <a:pt x="-208601" y="2139164"/>
                    <a:pt x="-195607" y="818426"/>
                    <a:pt x="621346" y="0"/>
                  </a:cubicBezTo>
                  <a:lnTo>
                    <a:pt x="1308161" y="685514"/>
                  </a:lnTo>
                  <a:cubicBezTo>
                    <a:pt x="864367" y="1130072"/>
                    <a:pt x="856947" y="1847144"/>
                    <a:pt x="1291467" y="2298873"/>
                  </a:cubicBezTo>
                  <a:close/>
                </a:path>
              </a:pathLst>
            </a:custGeom>
          </p:spPr>
        </p:pic>
        <p:pic>
          <p:nvPicPr>
            <p:cNvPr id="32" name="Obrázok 31">
              <a:extLst>
                <a:ext uri="{FF2B5EF4-FFF2-40B4-BE49-F238E27FC236}">
                  <a16:creationId xmlns:a16="http://schemas.microsoft.com/office/drawing/2014/main" id="{F50F0A3D-19D5-4824-4EC7-94AADC9B44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590" t="3358" r="24747" b="119"/>
            <a:stretch>
              <a:fillRect/>
            </a:stretch>
          </p:blipFill>
          <p:spPr>
            <a:xfrm rot="8169100">
              <a:off x="6471256" y="949546"/>
              <a:ext cx="1325057" cy="2988020"/>
            </a:xfrm>
            <a:custGeom>
              <a:avLst/>
              <a:gdLst>
                <a:gd name="csX0" fmla="*/ 644478 w 1325057"/>
                <a:gd name="csY0" fmla="*/ 2988020 h 2988020"/>
                <a:gd name="csX1" fmla="*/ 591062 w 1325057"/>
                <a:gd name="csY1" fmla="*/ 0 h 2988020"/>
                <a:gd name="csX2" fmla="*/ 1301639 w 1325057"/>
                <a:gd name="csY2" fmla="*/ 678415 h 2988020"/>
                <a:gd name="csX3" fmla="*/ 1325057 w 1325057"/>
                <a:gd name="csY3" fmla="*/ 2279515 h 29880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325057" h="2988020">
                  <a:moveTo>
                    <a:pt x="644478" y="2988020"/>
                  </a:moveTo>
                  <a:cubicBezTo>
                    <a:pt x="-193525" y="2183046"/>
                    <a:pt x="-217413" y="846725"/>
                    <a:pt x="591062" y="0"/>
                  </a:cubicBezTo>
                  <a:cubicBezTo>
                    <a:pt x="827922" y="226138"/>
                    <a:pt x="1064779" y="452277"/>
                    <a:pt x="1301639" y="678415"/>
                  </a:cubicBezTo>
                  <a:cubicBezTo>
                    <a:pt x="867033" y="1133546"/>
                    <a:pt x="877507" y="1849605"/>
                    <a:pt x="1325057" y="2279515"/>
                  </a:cubicBezTo>
                  <a:close/>
                </a:path>
              </a:pathLst>
            </a:custGeom>
          </p:spPr>
        </p:pic>
      </p:grpSp>
      <p:sp>
        <p:nvSpPr>
          <p:cNvPr id="38" name="BlokTextu 37">
            <a:extLst>
              <a:ext uri="{FF2B5EF4-FFF2-40B4-BE49-F238E27FC236}">
                <a16:creationId xmlns:a16="http://schemas.microsoft.com/office/drawing/2014/main" id="{91EF02F7-237E-61D0-8F9E-90E9E3865336}"/>
              </a:ext>
            </a:extLst>
          </p:cNvPr>
          <p:cNvSpPr txBox="1"/>
          <p:nvPr/>
        </p:nvSpPr>
        <p:spPr>
          <a:xfrm>
            <a:off x="-929823" y="-4746270"/>
            <a:ext cx="76531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4800" b="1" dirty="0">
                <a:solidFill>
                  <a:srgbClr val="FF6600"/>
                </a:solidFill>
              </a:rPr>
              <a:t>PEOPLE-DRIVEN QUALITY: </a:t>
            </a:r>
            <a:endParaRPr lang="sk-SK" sz="4800" dirty="0">
              <a:solidFill>
                <a:srgbClr val="FF6600"/>
              </a:solidFill>
            </a:endParaRPr>
          </a:p>
        </p:txBody>
      </p:sp>
      <p:sp>
        <p:nvSpPr>
          <p:cNvPr id="61" name="BlokTextu 60">
            <a:extLst>
              <a:ext uri="{FF2B5EF4-FFF2-40B4-BE49-F238E27FC236}">
                <a16:creationId xmlns:a16="http://schemas.microsoft.com/office/drawing/2014/main" id="{844FD2F4-5D31-3FBA-7C07-6084A66BECE1}"/>
              </a:ext>
            </a:extLst>
          </p:cNvPr>
          <p:cNvSpPr txBox="1"/>
          <p:nvPr/>
        </p:nvSpPr>
        <p:spPr>
          <a:xfrm>
            <a:off x="-787774" y="-3580380"/>
            <a:ext cx="711821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b="1" dirty="0" err="1">
                <a:solidFill>
                  <a:schemeClr val="bg1"/>
                </a:solidFill>
              </a:rPr>
              <a:t>Our</a:t>
            </a:r>
            <a:r>
              <a:rPr lang="sk-SK" sz="3600" b="1" dirty="0">
                <a:solidFill>
                  <a:schemeClr val="bg1"/>
                </a:solidFill>
              </a:rPr>
              <a:t> DNA: </a:t>
            </a:r>
            <a:r>
              <a:rPr lang="sk-SK" sz="3600" b="1" dirty="0" err="1">
                <a:solidFill>
                  <a:schemeClr val="bg1"/>
                </a:solidFill>
              </a:rPr>
              <a:t>Quality</a:t>
            </a:r>
            <a:r>
              <a:rPr lang="sk-SK" sz="3600" b="1" dirty="0">
                <a:solidFill>
                  <a:schemeClr val="bg1"/>
                </a:solidFill>
              </a:rPr>
              <a:t> and top-</a:t>
            </a:r>
            <a:r>
              <a:rPr lang="sk-SK" sz="3600" b="1" dirty="0" err="1">
                <a:solidFill>
                  <a:schemeClr val="bg1"/>
                </a:solidFill>
              </a:rPr>
              <a:t>notch</a:t>
            </a:r>
            <a:r>
              <a:rPr lang="sk-SK" sz="3600" b="1" dirty="0">
                <a:solidFill>
                  <a:schemeClr val="bg1"/>
                </a:solidFill>
              </a:rPr>
              <a:t> </a:t>
            </a:r>
            <a:r>
              <a:rPr lang="sk-SK" sz="3600" b="1" dirty="0" err="1">
                <a:solidFill>
                  <a:schemeClr val="bg1"/>
                </a:solidFill>
              </a:rPr>
              <a:t>professionals</a:t>
            </a:r>
            <a:endParaRPr lang="sk-SK" sz="3600" dirty="0">
              <a:solidFill>
                <a:schemeClr val="bg1"/>
              </a:solidFill>
            </a:endParaRPr>
          </a:p>
          <a:p>
            <a:endParaRPr lang="sk-SK" dirty="0"/>
          </a:p>
        </p:txBody>
      </p:sp>
      <p:sp>
        <p:nvSpPr>
          <p:cNvPr id="62" name="BlokTextu 61">
            <a:extLst>
              <a:ext uri="{FF2B5EF4-FFF2-40B4-BE49-F238E27FC236}">
                <a16:creationId xmlns:a16="http://schemas.microsoft.com/office/drawing/2014/main" id="{E3691206-9544-57DE-FCDA-A932F6975C76}"/>
              </a:ext>
            </a:extLst>
          </p:cNvPr>
          <p:cNvSpPr txBox="1"/>
          <p:nvPr/>
        </p:nvSpPr>
        <p:spPr>
          <a:xfrm>
            <a:off x="-804549" y="-1964331"/>
            <a:ext cx="647455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dirty="0" err="1">
                <a:solidFill>
                  <a:schemeClr val="bg1"/>
                </a:solidFill>
              </a:rPr>
              <a:t>Uncompromising</a:t>
            </a:r>
            <a:r>
              <a:rPr lang="sk-SK" sz="3600" dirty="0">
                <a:solidFill>
                  <a:schemeClr val="bg1"/>
                </a:solidFill>
              </a:rPr>
              <a:t> </a:t>
            </a:r>
            <a:r>
              <a:rPr lang="sk-SK" sz="3600" dirty="0" err="1">
                <a:solidFill>
                  <a:schemeClr val="bg1"/>
                </a:solidFill>
              </a:rPr>
              <a:t>quality</a:t>
            </a:r>
            <a:r>
              <a:rPr lang="sk-SK" sz="3600" dirty="0">
                <a:solidFill>
                  <a:schemeClr val="bg1"/>
                </a:solidFill>
              </a:rPr>
              <a:t>: </a:t>
            </a:r>
            <a:r>
              <a:rPr lang="sk-SK" sz="3600" dirty="0" err="1">
                <a:solidFill>
                  <a:schemeClr val="bg1"/>
                </a:solidFill>
              </a:rPr>
              <a:t>Every</a:t>
            </a:r>
            <a:r>
              <a:rPr lang="sk-SK" sz="3600" dirty="0">
                <a:solidFill>
                  <a:schemeClr val="bg1"/>
                </a:solidFill>
              </a:rPr>
              <a:t> detail of </a:t>
            </a:r>
            <a:r>
              <a:rPr lang="sk-SK" sz="3600" dirty="0" err="1">
                <a:solidFill>
                  <a:schemeClr val="bg1"/>
                </a:solidFill>
              </a:rPr>
              <a:t>our</a:t>
            </a:r>
            <a:r>
              <a:rPr lang="sk-SK" sz="3600" dirty="0">
                <a:solidFill>
                  <a:schemeClr val="bg1"/>
                </a:solidFill>
              </a:rPr>
              <a:t> </a:t>
            </a:r>
            <a:r>
              <a:rPr lang="sk-SK" sz="3600" dirty="0" err="1">
                <a:solidFill>
                  <a:schemeClr val="bg1"/>
                </a:solidFill>
              </a:rPr>
              <a:t>system</a:t>
            </a:r>
            <a:r>
              <a:rPr lang="sk-SK" sz="3600" dirty="0">
                <a:solidFill>
                  <a:schemeClr val="bg1"/>
                </a:solidFill>
              </a:rPr>
              <a:t> </a:t>
            </a:r>
            <a:r>
              <a:rPr lang="sk-SK" sz="3600" dirty="0" err="1">
                <a:solidFill>
                  <a:schemeClr val="bg1"/>
                </a:solidFill>
              </a:rPr>
              <a:t>adheres</a:t>
            </a:r>
            <a:r>
              <a:rPr lang="sk-SK" sz="3600" dirty="0">
                <a:solidFill>
                  <a:schemeClr val="bg1"/>
                </a:solidFill>
              </a:rPr>
              <a:t> to </a:t>
            </a:r>
            <a:r>
              <a:rPr lang="sk-SK" sz="3600" dirty="0" err="1">
                <a:solidFill>
                  <a:schemeClr val="bg1"/>
                </a:solidFill>
              </a:rPr>
              <a:t>strict</a:t>
            </a:r>
            <a:r>
              <a:rPr lang="sk-SK" sz="3600" dirty="0">
                <a:solidFill>
                  <a:schemeClr val="bg1"/>
                </a:solidFill>
              </a:rPr>
              <a:t> </a:t>
            </a:r>
            <a:r>
              <a:rPr lang="sk-SK" sz="3600" dirty="0" err="1">
                <a:solidFill>
                  <a:schemeClr val="bg1"/>
                </a:solidFill>
              </a:rPr>
              <a:t>technical</a:t>
            </a:r>
            <a:r>
              <a:rPr lang="sk-SK" sz="3600" dirty="0">
                <a:solidFill>
                  <a:schemeClr val="bg1"/>
                </a:solidFill>
              </a:rPr>
              <a:t> </a:t>
            </a:r>
            <a:r>
              <a:rPr lang="sk-SK" sz="3600" dirty="0" err="1">
                <a:solidFill>
                  <a:schemeClr val="bg1"/>
                </a:solidFill>
              </a:rPr>
              <a:t>standards</a:t>
            </a:r>
            <a:endParaRPr lang="sk-SK" sz="3600" dirty="0">
              <a:solidFill>
                <a:schemeClr val="bg1"/>
              </a:solidFill>
            </a:endParaRP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4ED4B2F4-63B1-249A-9E20-4DE6DE697371}"/>
              </a:ext>
            </a:extLst>
          </p:cNvPr>
          <p:cNvSpPr txBox="1"/>
          <p:nvPr/>
        </p:nvSpPr>
        <p:spPr>
          <a:xfrm>
            <a:off x="351692" y="539262"/>
            <a:ext cx="78853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800" b="1" dirty="0">
                <a:solidFill>
                  <a:srgbClr val="FF6600"/>
                </a:solidFill>
              </a:rPr>
              <a:t>AUTOMOTIVE: </a:t>
            </a:r>
          </a:p>
          <a:p>
            <a:r>
              <a:rPr lang="sk-SK" sz="4800" b="1" dirty="0">
                <a:solidFill>
                  <a:srgbClr val="FF6600"/>
                </a:solidFill>
              </a:rPr>
              <a:t>OUR CORE DOMAIN</a:t>
            </a:r>
            <a:endParaRPr lang="sk-SK" dirty="0"/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57B66548-D753-A44B-2DE1-111E17AFB1A2}"/>
              </a:ext>
            </a:extLst>
          </p:cNvPr>
          <p:cNvSpPr txBox="1"/>
          <p:nvPr/>
        </p:nvSpPr>
        <p:spPr>
          <a:xfrm>
            <a:off x="1464702" y="8617496"/>
            <a:ext cx="686212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3600" b="1" dirty="0">
                <a:solidFill>
                  <a:srgbClr val="FF6600"/>
                </a:solidFill>
              </a:rPr>
              <a:t>GOOD WORK IS NOT THE GOAL, BUT OUR STARTING POINT AND A GIVEN.</a:t>
            </a:r>
            <a:endParaRPr lang="sk-SK" sz="3600" dirty="0">
              <a:solidFill>
                <a:srgbClr val="FF6600"/>
              </a:solidFill>
            </a:endParaRPr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9A312E2E-1AE3-3336-8861-9E1373C201E5}"/>
              </a:ext>
            </a:extLst>
          </p:cNvPr>
          <p:cNvSpPr txBox="1"/>
          <p:nvPr/>
        </p:nvSpPr>
        <p:spPr>
          <a:xfrm>
            <a:off x="560859" y="2339648"/>
            <a:ext cx="71819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sk-SK" b="1" dirty="0">
                <a:solidFill>
                  <a:schemeClr val="bg1"/>
                </a:solidFill>
              </a:rPr>
            </a:br>
            <a:endParaRPr lang="sk-SK" dirty="0">
              <a:solidFill>
                <a:schemeClr val="bg1"/>
              </a:solidFill>
            </a:endParaRPr>
          </a:p>
          <a:p>
            <a:endParaRPr lang="sk-SK" dirty="0">
              <a:solidFill>
                <a:schemeClr val="bg1"/>
              </a:solidFill>
            </a:endParaRPr>
          </a:p>
        </p:txBody>
      </p:sp>
      <p:sp>
        <p:nvSpPr>
          <p:cNvPr id="11" name="BlokTextu 10">
            <a:extLst>
              <a:ext uri="{FF2B5EF4-FFF2-40B4-BE49-F238E27FC236}">
                <a16:creationId xmlns:a16="http://schemas.microsoft.com/office/drawing/2014/main" id="{87B896B3-5924-BC3A-0607-FE02C3506F4E}"/>
              </a:ext>
            </a:extLst>
          </p:cNvPr>
          <p:cNvSpPr txBox="1"/>
          <p:nvPr/>
        </p:nvSpPr>
        <p:spPr>
          <a:xfrm>
            <a:off x="1346852" y="3292133"/>
            <a:ext cx="589499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k-SK" sz="3600" dirty="0">
                <a:solidFill>
                  <a:schemeClr val="bg1"/>
                </a:solidFill>
              </a:rPr>
              <a:t>WE ARE TRUSTED BY THE WORLD’S BIGGEST NAMES.</a:t>
            </a:r>
            <a:br>
              <a:rPr lang="sk-SK" sz="3600" b="1" dirty="0">
                <a:solidFill>
                  <a:schemeClr val="bg1"/>
                </a:solidFill>
              </a:rPr>
            </a:br>
            <a:endParaRPr lang="sk-SK" sz="3600" dirty="0">
              <a:solidFill>
                <a:schemeClr val="bg1"/>
              </a:solidFill>
            </a:endParaRPr>
          </a:p>
          <a:p>
            <a:pPr algn="r"/>
            <a:endParaRPr lang="sk-SK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87675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CFB512-77B1-7575-ADD2-E9DA18FCC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ok 8">
            <a:extLst>
              <a:ext uri="{FF2B5EF4-FFF2-40B4-BE49-F238E27FC236}">
                <a16:creationId xmlns:a16="http://schemas.microsoft.com/office/drawing/2014/main" id="{0FBFFBE2-CA7F-02B4-A488-930BEF32F8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32" r="74" b="8294"/>
          <a:stretch>
            <a:fillRect/>
          </a:stretch>
        </p:blipFill>
        <p:spPr>
          <a:xfrm>
            <a:off x="0" y="-39072"/>
            <a:ext cx="12183005" cy="6858000"/>
          </a:xfrm>
          <a:prstGeom prst="rect">
            <a:avLst/>
          </a:prstGeom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id="{EA80C86D-608E-7AC8-E5D6-EEBD8A6BAB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4" t="18913" b="3449"/>
          <a:stretch>
            <a:fillRect/>
          </a:stretch>
        </p:blipFill>
        <p:spPr>
          <a:xfrm>
            <a:off x="-13006512" y="1166975"/>
            <a:ext cx="12198678" cy="6858000"/>
          </a:xfrm>
          <a:prstGeom prst="rect">
            <a:avLst/>
          </a:prstGeom>
        </p:spPr>
      </p:pic>
      <p:sp>
        <p:nvSpPr>
          <p:cNvPr id="80" name="Obdĺžnik 79">
            <a:extLst>
              <a:ext uri="{FF2B5EF4-FFF2-40B4-BE49-F238E27FC236}">
                <a16:creationId xmlns:a16="http://schemas.microsoft.com/office/drawing/2014/main" id="{EF387AE1-F951-6D8A-61CE-54CF904EACDE}"/>
              </a:ext>
            </a:extLst>
          </p:cNvPr>
          <p:cNvSpPr/>
          <p:nvPr/>
        </p:nvSpPr>
        <p:spPr>
          <a:xfrm>
            <a:off x="0" y="-25670"/>
            <a:ext cx="12202156" cy="6858000"/>
          </a:xfrm>
          <a:prstGeom prst="rect">
            <a:avLst/>
          </a:prstGeom>
          <a:solidFill>
            <a:schemeClr val="tx1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" name="Obdĺžnik: zaoblené rohy 1">
            <a:extLst>
              <a:ext uri="{FF2B5EF4-FFF2-40B4-BE49-F238E27FC236}">
                <a16:creationId xmlns:a16="http://schemas.microsoft.com/office/drawing/2014/main" id="{5199BFE4-EDB0-F29A-A12A-C031738B8CC9}"/>
              </a:ext>
            </a:extLst>
          </p:cNvPr>
          <p:cNvSpPr/>
          <p:nvPr/>
        </p:nvSpPr>
        <p:spPr>
          <a:xfrm>
            <a:off x="11065289" y="2876827"/>
            <a:ext cx="1567760" cy="12518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51000">
                <a:schemeClr val="bg1"/>
              </a:gs>
              <a:gs pos="100000">
                <a:schemeClr val="tx1"/>
              </a:gs>
              <a:gs pos="91000">
                <a:schemeClr val="tx1"/>
              </a:gs>
            </a:gsLst>
            <a:lin ang="2400000" scaled="0"/>
          </a:gradFill>
          <a:ln>
            <a:noFill/>
          </a:ln>
          <a:effectLst>
            <a:outerShdw blurRad="889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grpSp>
        <p:nvGrpSpPr>
          <p:cNvPr id="3" name="Skupina 2">
            <a:extLst>
              <a:ext uri="{FF2B5EF4-FFF2-40B4-BE49-F238E27FC236}">
                <a16:creationId xmlns:a16="http://schemas.microsoft.com/office/drawing/2014/main" id="{28FC0980-C27F-A46F-DFB9-A79297781E2E}"/>
              </a:ext>
            </a:extLst>
          </p:cNvPr>
          <p:cNvGrpSpPr/>
          <p:nvPr/>
        </p:nvGrpSpPr>
        <p:grpSpPr>
          <a:xfrm rot="14226431">
            <a:off x="9505267" y="1189730"/>
            <a:ext cx="4703018" cy="4757672"/>
            <a:chOff x="10097567" y="1950914"/>
            <a:chExt cx="3021243" cy="3029197"/>
          </a:xfrm>
        </p:grpSpPr>
        <p:pic>
          <p:nvPicPr>
            <p:cNvPr id="4" name="Grafický objekt 3" descr="Jedno ozubené koliesko výplň plnou farbou">
              <a:extLst>
                <a:ext uri="{FF2B5EF4-FFF2-40B4-BE49-F238E27FC236}">
                  <a16:creationId xmlns:a16="http://schemas.microsoft.com/office/drawing/2014/main" id="{5F6E408A-CEE0-ABDA-1A27-DFE53C2F96F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00000">
              <a:off x="10093590" y="1954891"/>
              <a:ext cx="3029197" cy="3021243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  <p:sp>
          <p:nvSpPr>
            <p:cNvPr id="15" name="Vývojový diagram: spojnica 14">
              <a:extLst>
                <a:ext uri="{FF2B5EF4-FFF2-40B4-BE49-F238E27FC236}">
                  <a16:creationId xmlns:a16="http://schemas.microsoft.com/office/drawing/2014/main" id="{3AE356CC-1696-29DB-801A-ADA043EEB1BA}"/>
                </a:ext>
              </a:extLst>
            </p:cNvPr>
            <p:cNvSpPr/>
            <p:nvPr/>
          </p:nvSpPr>
          <p:spPr>
            <a:xfrm rot="16200000">
              <a:off x="10903427" y="2797093"/>
              <a:ext cx="1395180" cy="1391517"/>
            </a:xfrm>
            <a:prstGeom prst="flowChartConnector">
              <a:avLst/>
            </a:prstGeom>
            <a:gradFill flip="none" rotWithShape="1">
              <a:gsLst>
                <a:gs pos="9800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  <a:ln w="38100"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</p:grpSp>
      <p:grpSp>
        <p:nvGrpSpPr>
          <p:cNvPr id="24" name="Skupina 23">
            <a:extLst>
              <a:ext uri="{FF2B5EF4-FFF2-40B4-BE49-F238E27FC236}">
                <a16:creationId xmlns:a16="http://schemas.microsoft.com/office/drawing/2014/main" id="{D34C2AB3-6C52-76FE-BE31-ECBB7628E9F3}"/>
              </a:ext>
            </a:extLst>
          </p:cNvPr>
          <p:cNvGrpSpPr/>
          <p:nvPr/>
        </p:nvGrpSpPr>
        <p:grpSpPr>
          <a:xfrm>
            <a:off x="-4258086" y="-2140532"/>
            <a:ext cx="3036939" cy="2430604"/>
            <a:chOff x="1878761" y="562094"/>
            <a:chExt cx="2721562" cy="2187983"/>
          </a:xfrm>
        </p:grpSpPr>
        <p:grpSp>
          <p:nvGrpSpPr>
            <p:cNvPr id="20" name="Skupina 19">
              <a:extLst>
                <a:ext uri="{FF2B5EF4-FFF2-40B4-BE49-F238E27FC236}">
                  <a16:creationId xmlns:a16="http://schemas.microsoft.com/office/drawing/2014/main" id="{94CF7C78-15B8-A387-5FA1-9C6DAC24AC40}"/>
                </a:ext>
              </a:extLst>
            </p:cNvPr>
            <p:cNvGrpSpPr/>
            <p:nvPr/>
          </p:nvGrpSpPr>
          <p:grpSpPr>
            <a:xfrm>
              <a:off x="2024986" y="562094"/>
              <a:ext cx="2429123" cy="2187983"/>
              <a:chOff x="1836751" y="1105231"/>
              <a:chExt cx="1701579" cy="1464415"/>
            </a:xfrm>
          </p:grpSpPr>
          <p:sp>
            <p:nvSpPr>
              <p:cNvPr id="17" name="Šesťuholník 16">
                <a:extLst>
                  <a:ext uri="{FF2B5EF4-FFF2-40B4-BE49-F238E27FC236}">
                    <a16:creationId xmlns:a16="http://schemas.microsoft.com/office/drawing/2014/main" id="{F12283F4-19D7-358B-F5A4-8426C2F45882}"/>
                  </a:ext>
                </a:extLst>
              </p:cNvPr>
              <p:cNvSpPr/>
              <p:nvPr/>
            </p:nvSpPr>
            <p:spPr>
              <a:xfrm>
                <a:off x="1836751" y="1105231"/>
                <a:ext cx="1701579" cy="1464415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  <a:softEdge rad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  <p:sp>
            <p:nvSpPr>
              <p:cNvPr id="19" name="Vývojový diagram: spojnica 18">
                <a:extLst>
                  <a:ext uri="{FF2B5EF4-FFF2-40B4-BE49-F238E27FC236}">
                    <a16:creationId xmlns:a16="http://schemas.microsoft.com/office/drawing/2014/main" id="{58AC6E97-632D-7B73-CB35-889FE299439E}"/>
                  </a:ext>
                </a:extLst>
              </p:cNvPr>
              <p:cNvSpPr/>
              <p:nvPr/>
            </p:nvSpPr>
            <p:spPr>
              <a:xfrm>
                <a:off x="2019629" y="1188719"/>
                <a:ext cx="1335819" cy="1297437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4">
                      <a:lumMod val="0"/>
                      <a:lumOff val="100000"/>
                    </a:schemeClr>
                  </a:gs>
                  <a:gs pos="35000">
                    <a:schemeClr val="accent4">
                      <a:lumMod val="0"/>
                      <a:lumOff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</p:grpSp>
        <p:pic>
          <p:nvPicPr>
            <p:cNvPr id="18" name="Grafický objekt 17" descr="Jedno ozubené koliesko výplň plnou farbou">
              <a:extLst>
                <a:ext uri="{FF2B5EF4-FFF2-40B4-BE49-F238E27FC236}">
                  <a16:creationId xmlns:a16="http://schemas.microsoft.com/office/drawing/2014/main" id="{C4D4E37B-82A1-A5A1-9D50-2B6C731B77B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947865" y="2055246"/>
              <a:ext cx="583351" cy="583351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  <p:sp>
          <p:nvSpPr>
            <p:cNvPr id="22" name="BlokTextu 21">
              <a:extLst>
                <a:ext uri="{FF2B5EF4-FFF2-40B4-BE49-F238E27FC236}">
                  <a16:creationId xmlns:a16="http://schemas.microsoft.com/office/drawing/2014/main" id="{6FD87923-5717-6F4F-E98B-62879A2063C5}"/>
                </a:ext>
              </a:extLst>
            </p:cNvPr>
            <p:cNvSpPr txBox="1"/>
            <p:nvPr/>
          </p:nvSpPr>
          <p:spPr>
            <a:xfrm>
              <a:off x="2360080" y="858873"/>
              <a:ext cx="1758921" cy="554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700" b="1" dirty="0">
                  <a:solidFill>
                    <a:srgbClr val="FF6600"/>
                  </a:solidFill>
                </a:rPr>
                <a:t>PROJECT MANAGEMENT</a:t>
              </a:r>
            </a:p>
          </p:txBody>
        </p:sp>
        <p:sp>
          <p:nvSpPr>
            <p:cNvPr id="23" name="BlokTextu 22">
              <a:extLst>
                <a:ext uri="{FF2B5EF4-FFF2-40B4-BE49-F238E27FC236}">
                  <a16:creationId xmlns:a16="http://schemas.microsoft.com/office/drawing/2014/main" id="{8C71B9AB-F400-388E-1CE6-7019D7D19A86}"/>
                </a:ext>
              </a:extLst>
            </p:cNvPr>
            <p:cNvSpPr txBox="1"/>
            <p:nvPr/>
          </p:nvSpPr>
          <p:spPr>
            <a:xfrm>
              <a:off x="1878761" y="1401535"/>
              <a:ext cx="2721562" cy="664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400" b="1" dirty="0"/>
                <a:t>Professional management </a:t>
              </a:r>
            </a:p>
            <a:p>
              <a:pPr algn="ctr"/>
              <a:r>
                <a:rPr lang="sk-SK" sz="1400" b="1" dirty="0"/>
                <a:t>from </a:t>
              </a:r>
              <a:r>
                <a:rPr lang="sk-SK" sz="1400" b="1" dirty="0" err="1"/>
                <a:t>the</a:t>
              </a:r>
              <a:r>
                <a:rPr lang="sk-SK" sz="1400" b="1" dirty="0"/>
                <a:t> </a:t>
              </a:r>
              <a:r>
                <a:rPr lang="sk-SK" sz="1400" b="1" dirty="0" err="1"/>
                <a:t>first</a:t>
              </a:r>
              <a:r>
                <a:rPr lang="sk-SK" sz="1400" b="1" dirty="0"/>
                <a:t> </a:t>
              </a:r>
              <a:r>
                <a:rPr lang="sk-SK" sz="1400" b="1" dirty="0" err="1"/>
                <a:t>sketch</a:t>
              </a:r>
              <a:r>
                <a:rPr lang="sk-SK" sz="1400" b="1" dirty="0"/>
                <a:t> </a:t>
              </a:r>
            </a:p>
            <a:p>
              <a:pPr algn="ctr"/>
              <a:r>
                <a:rPr lang="sk-SK" sz="1400" b="1" dirty="0"/>
                <a:t>to </a:t>
              </a:r>
              <a:r>
                <a:rPr lang="sk-SK" sz="1400" b="1" dirty="0" err="1"/>
                <a:t>final</a:t>
              </a:r>
              <a:r>
                <a:rPr lang="sk-SK" sz="1400" b="1" dirty="0"/>
                <a:t> </a:t>
              </a:r>
              <a:r>
                <a:rPr lang="sk-SK" sz="1400" b="1" dirty="0" err="1"/>
                <a:t>delivery</a:t>
              </a:r>
              <a:r>
                <a:rPr lang="sk-SK" sz="1400" b="1" dirty="0"/>
                <a:t>.</a:t>
              </a:r>
              <a:endParaRPr lang="sk-SK" sz="1400" dirty="0"/>
            </a:p>
          </p:txBody>
        </p:sp>
      </p:grpSp>
      <p:grpSp>
        <p:nvGrpSpPr>
          <p:cNvPr id="39" name="Skupina 38">
            <a:extLst>
              <a:ext uri="{FF2B5EF4-FFF2-40B4-BE49-F238E27FC236}">
                <a16:creationId xmlns:a16="http://schemas.microsoft.com/office/drawing/2014/main" id="{E42ED32C-5B13-EDD8-E7B2-6ADA10408769}"/>
              </a:ext>
            </a:extLst>
          </p:cNvPr>
          <p:cNvGrpSpPr/>
          <p:nvPr/>
        </p:nvGrpSpPr>
        <p:grpSpPr>
          <a:xfrm>
            <a:off x="-6817698" y="1309389"/>
            <a:ext cx="3036939" cy="2430604"/>
            <a:chOff x="1903679" y="562094"/>
            <a:chExt cx="2721562" cy="2187983"/>
          </a:xfrm>
        </p:grpSpPr>
        <p:grpSp>
          <p:nvGrpSpPr>
            <p:cNvPr id="40" name="Skupina 39">
              <a:extLst>
                <a:ext uri="{FF2B5EF4-FFF2-40B4-BE49-F238E27FC236}">
                  <a16:creationId xmlns:a16="http://schemas.microsoft.com/office/drawing/2014/main" id="{1FB3B53C-CDE1-10DC-2F04-A856B8DB6404}"/>
                </a:ext>
              </a:extLst>
            </p:cNvPr>
            <p:cNvGrpSpPr/>
            <p:nvPr/>
          </p:nvGrpSpPr>
          <p:grpSpPr>
            <a:xfrm>
              <a:off x="2024986" y="562094"/>
              <a:ext cx="2429123" cy="2187983"/>
              <a:chOff x="1836751" y="1105231"/>
              <a:chExt cx="1701579" cy="1464415"/>
            </a:xfrm>
          </p:grpSpPr>
          <p:sp>
            <p:nvSpPr>
              <p:cNvPr id="44" name="Šesťuholník 43">
                <a:extLst>
                  <a:ext uri="{FF2B5EF4-FFF2-40B4-BE49-F238E27FC236}">
                    <a16:creationId xmlns:a16="http://schemas.microsoft.com/office/drawing/2014/main" id="{A42F4DB2-94C6-75F6-B9FC-8F8B144F23AE}"/>
                  </a:ext>
                </a:extLst>
              </p:cNvPr>
              <p:cNvSpPr/>
              <p:nvPr/>
            </p:nvSpPr>
            <p:spPr>
              <a:xfrm>
                <a:off x="1836751" y="1105231"/>
                <a:ext cx="1701579" cy="1464415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  <a:softEdge rad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  <p:sp>
            <p:nvSpPr>
              <p:cNvPr id="45" name="Vývojový diagram: spojnica 44">
                <a:extLst>
                  <a:ext uri="{FF2B5EF4-FFF2-40B4-BE49-F238E27FC236}">
                    <a16:creationId xmlns:a16="http://schemas.microsoft.com/office/drawing/2014/main" id="{41BD29DD-4BF9-8A1A-A280-79ED3D673519}"/>
                  </a:ext>
                </a:extLst>
              </p:cNvPr>
              <p:cNvSpPr/>
              <p:nvPr/>
            </p:nvSpPr>
            <p:spPr>
              <a:xfrm>
                <a:off x="2019629" y="1188719"/>
                <a:ext cx="1335819" cy="1297437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4">
                      <a:lumMod val="0"/>
                      <a:lumOff val="100000"/>
                    </a:schemeClr>
                  </a:gs>
                  <a:gs pos="35000">
                    <a:schemeClr val="accent4">
                      <a:lumMod val="0"/>
                      <a:lumOff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</p:grpSp>
        <p:pic>
          <p:nvPicPr>
            <p:cNvPr id="41" name="Grafický objekt 40" descr="Jedno ozubené koliesko výplň plnou farbou">
              <a:extLst>
                <a:ext uri="{FF2B5EF4-FFF2-40B4-BE49-F238E27FC236}">
                  <a16:creationId xmlns:a16="http://schemas.microsoft.com/office/drawing/2014/main" id="{3FE086A2-D143-C130-76F1-CC47E150CE1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947865" y="2055246"/>
              <a:ext cx="583351" cy="583351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  <p:sp>
          <p:nvSpPr>
            <p:cNvPr id="42" name="BlokTextu 41">
              <a:extLst>
                <a:ext uri="{FF2B5EF4-FFF2-40B4-BE49-F238E27FC236}">
                  <a16:creationId xmlns:a16="http://schemas.microsoft.com/office/drawing/2014/main" id="{3D42932D-F00E-B35D-8124-CAAA8AF6E086}"/>
                </a:ext>
              </a:extLst>
            </p:cNvPr>
            <p:cNvSpPr txBox="1"/>
            <p:nvPr/>
          </p:nvSpPr>
          <p:spPr>
            <a:xfrm>
              <a:off x="2393189" y="879509"/>
              <a:ext cx="1758921" cy="554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700" b="1" dirty="0">
                  <a:solidFill>
                    <a:srgbClr val="FF6600"/>
                  </a:solidFill>
                </a:rPr>
                <a:t>MECHANICAL ENGINEERING </a:t>
              </a:r>
            </a:p>
          </p:txBody>
        </p:sp>
        <p:sp>
          <p:nvSpPr>
            <p:cNvPr id="43" name="BlokTextu 42">
              <a:extLst>
                <a:ext uri="{FF2B5EF4-FFF2-40B4-BE49-F238E27FC236}">
                  <a16:creationId xmlns:a16="http://schemas.microsoft.com/office/drawing/2014/main" id="{8DF3BC93-C8E1-B512-B50B-2A203064F81F}"/>
                </a:ext>
              </a:extLst>
            </p:cNvPr>
            <p:cNvSpPr txBox="1"/>
            <p:nvPr/>
          </p:nvSpPr>
          <p:spPr>
            <a:xfrm>
              <a:off x="1903679" y="1412213"/>
              <a:ext cx="2721562" cy="664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400" b="1" dirty="0" err="1"/>
                <a:t>Construction</a:t>
              </a:r>
              <a:r>
                <a:rPr lang="sk-SK" sz="1400" b="1" dirty="0"/>
                <a:t> of </a:t>
              </a:r>
              <a:r>
                <a:rPr lang="sk-SK" sz="1400" b="1" dirty="0" err="1"/>
                <a:t>advanced</a:t>
              </a:r>
              <a:r>
                <a:rPr lang="sk-SK" sz="1400" b="1" dirty="0"/>
                <a:t> </a:t>
              </a:r>
              <a:r>
                <a:rPr lang="sk-SK" sz="1400" b="1" dirty="0" err="1"/>
                <a:t>conveyor</a:t>
              </a:r>
              <a:r>
                <a:rPr lang="sk-SK" sz="1400" b="1" dirty="0"/>
                <a:t> </a:t>
              </a:r>
              <a:r>
                <a:rPr lang="sk-SK" sz="1400" b="1" dirty="0" err="1"/>
                <a:t>systems</a:t>
              </a:r>
              <a:r>
                <a:rPr lang="sk-SK" sz="1400" b="1" dirty="0"/>
                <a:t> and</a:t>
              </a:r>
            </a:p>
            <a:p>
              <a:pPr algn="ctr"/>
              <a:r>
                <a:rPr lang="sk-SK" sz="1400" b="1" dirty="0"/>
                <a:t> </a:t>
              </a:r>
              <a:r>
                <a:rPr lang="sk-SK" sz="1400" b="1" dirty="0" err="1"/>
                <a:t>installation</a:t>
              </a:r>
              <a:r>
                <a:rPr lang="sk-SK" sz="1400" b="1" dirty="0"/>
                <a:t> of </a:t>
              </a:r>
              <a:r>
                <a:rPr lang="sk-SK" sz="1400" b="1" dirty="0" err="1"/>
                <a:t>robotic</a:t>
              </a:r>
              <a:r>
                <a:rPr lang="sk-SK" sz="1400" b="1" dirty="0"/>
                <a:t> </a:t>
              </a:r>
              <a:r>
                <a:rPr lang="sk-SK" sz="1400" b="1" dirty="0" err="1"/>
                <a:t>arms</a:t>
              </a:r>
              <a:r>
                <a:rPr lang="sk-SK" sz="1400" b="1" dirty="0"/>
                <a:t>.</a:t>
              </a:r>
              <a:endParaRPr lang="sk-SK" sz="1400" dirty="0"/>
            </a:p>
          </p:txBody>
        </p:sp>
      </p:grpSp>
      <p:grpSp>
        <p:nvGrpSpPr>
          <p:cNvPr id="46" name="Skupina 45">
            <a:extLst>
              <a:ext uri="{FF2B5EF4-FFF2-40B4-BE49-F238E27FC236}">
                <a16:creationId xmlns:a16="http://schemas.microsoft.com/office/drawing/2014/main" id="{561F55EB-DBC2-7A7F-B171-933D2B03F5EE}"/>
              </a:ext>
            </a:extLst>
          </p:cNvPr>
          <p:cNvGrpSpPr/>
          <p:nvPr/>
        </p:nvGrpSpPr>
        <p:grpSpPr>
          <a:xfrm>
            <a:off x="14805392" y="1309390"/>
            <a:ext cx="3036939" cy="2430604"/>
            <a:chOff x="1911870" y="562094"/>
            <a:chExt cx="2721562" cy="2187983"/>
          </a:xfrm>
        </p:grpSpPr>
        <p:grpSp>
          <p:nvGrpSpPr>
            <p:cNvPr id="47" name="Skupina 46">
              <a:extLst>
                <a:ext uri="{FF2B5EF4-FFF2-40B4-BE49-F238E27FC236}">
                  <a16:creationId xmlns:a16="http://schemas.microsoft.com/office/drawing/2014/main" id="{BE88B9AB-FAB9-B636-48ED-340C6523A26E}"/>
                </a:ext>
              </a:extLst>
            </p:cNvPr>
            <p:cNvGrpSpPr/>
            <p:nvPr/>
          </p:nvGrpSpPr>
          <p:grpSpPr>
            <a:xfrm>
              <a:off x="2024986" y="562094"/>
              <a:ext cx="2429123" cy="2187983"/>
              <a:chOff x="1836751" y="1105231"/>
              <a:chExt cx="1701579" cy="1464415"/>
            </a:xfrm>
          </p:grpSpPr>
          <p:sp>
            <p:nvSpPr>
              <p:cNvPr id="51" name="Šesťuholník 50">
                <a:extLst>
                  <a:ext uri="{FF2B5EF4-FFF2-40B4-BE49-F238E27FC236}">
                    <a16:creationId xmlns:a16="http://schemas.microsoft.com/office/drawing/2014/main" id="{0C63FF61-1CEF-AFAC-0C91-D103661ADE63}"/>
                  </a:ext>
                </a:extLst>
              </p:cNvPr>
              <p:cNvSpPr/>
              <p:nvPr/>
            </p:nvSpPr>
            <p:spPr>
              <a:xfrm>
                <a:off x="1836751" y="1105231"/>
                <a:ext cx="1701579" cy="1464415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  <a:softEdge rad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  <p:sp>
            <p:nvSpPr>
              <p:cNvPr id="52" name="Vývojový diagram: spojnica 51">
                <a:extLst>
                  <a:ext uri="{FF2B5EF4-FFF2-40B4-BE49-F238E27FC236}">
                    <a16:creationId xmlns:a16="http://schemas.microsoft.com/office/drawing/2014/main" id="{C8FA2749-BE38-A6C6-BDDA-4BB13944394D}"/>
                  </a:ext>
                </a:extLst>
              </p:cNvPr>
              <p:cNvSpPr/>
              <p:nvPr/>
            </p:nvSpPr>
            <p:spPr>
              <a:xfrm>
                <a:off x="2019629" y="1188719"/>
                <a:ext cx="1335819" cy="1297437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4">
                      <a:lumMod val="0"/>
                      <a:lumOff val="100000"/>
                    </a:schemeClr>
                  </a:gs>
                  <a:gs pos="35000">
                    <a:schemeClr val="accent4">
                      <a:lumMod val="0"/>
                      <a:lumOff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</p:grpSp>
        <p:pic>
          <p:nvPicPr>
            <p:cNvPr id="48" name="Grafický objekt 47" descr="Jedno ozubené koliesko výplň plnou farbou">
              <a:extLst>
                <a:ext uri="{FF2B5EF4-FFF2-40B4-BE49-F238E27FC236}">
                  <a16:creationId xmlns:a16="http://schemas.microsoft.com/office/drawing/2014/main" id="{9E91B3A5-20C6-2EB8-B4AF-D89CC0AB1E0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947865" y="2055246"/>
              <a:ext cx="583351" cy="583351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  <p:sp>
          <p:nvSpPr>
            <p:cNvPr id="49" name="BlokTextu 48">
              <a:extLst>
                <a:ext uri="{FF2B5EF4-FFF2-40B4-BE49-F238E27FC236}">
                  <a16:creationId xmlns:a16="http://schemas.microsoft.com/office/drawing/2014/main" id="{0DFA774D-76A5-5299-B7DF-7E073BFCEFA5}"/>
                </a:ext>
              </a:extLst>
            </p:cNvPr>
            <p:cNvSpPr txBox="1"/>
            <p:nvPr/>
          </p:nvSpPr>
          <p:spPr>
            <a:xfrm>
              <a:off x="2360080" y="841696"/>
              <a:ext cx="1758921" cy="554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700" b="1" dirty="0">
                  <a:solidFill>
                    <a:srgbClr val="FF6600"/>
                  </a:solidFill>
                </a:rPr>
                <a:t>ELECTRICAL EXCELLENCE</a:t>
              </a:r>
            </a:p>
          </p:txBody>
        </p:sp>
        <p:sp>
          <p:nvSpPr>
            <p:cNvPr id="50" name="BlokTextu 49">
              <a:extLst>
                <a:ext uri="{FF2B5EF4-FFF2-40B4-BE49-F238E27FC236}">
                  <a16:creationId xmlns:a16="http://schemas.microsoft.com/office/drawing/2014/main" id="{A0EE5DC2-66D7-1D04-1EF1-60E3A3A838EE}"/>
                </a:ext>
              </a:extLst>
            </p:cNvPr>
            <p:cNvSpPr txBox="1"/>
            <p:nvPr/>
          </p:nvSpPr>
          <p:spPr>
            <a:xfrm>
              <a:off x="1911870" y="1390314"/>
              <a:ext cx="2721562" cy="664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400" b="1" dirty="0" err="1"/>
                <a:t>Complete</a:t>
              </a:r>
              <a:r>
                <a:rPr lang="sk-SK" sz="1400" b="1" dirty="0"/>
                <a:t> </a:t>
              </a:r>
              <a:r>
                <a:rPr lang="sk-SK" sz="1400" b="1" dirty="0" err="1"/>
                <a:t>electrical</a:t>
              </a:r>
              <a:endParaRPr lang="sk-SK" sz="1400" b="1" dirty="0"/>
            </a:p>
            <a:p>
              <a:pPr algn="ctr"/>
              <a:r>
                <a:rPr lang="sk-SK" sz="1400" b="1" dirty="0"/>
                <a:t> </a:t>
              </a:r>
              <a:r>
                <a:rPr lang="sk-SK" sz="1400" b="1" dirty="0" err="1"/>
                <a:t>installation</a:t>
              </a:r>
              <a:r>
                <a:rPr lang="sk-SK" sz="1400" b="1" dirty="0"/>
                <a:t> of </a:t>
              </a:r>
              <a:r>
                <a:rPr lang="sk-SK" sz="1400" b="1" dirty="0" err="1"/>
                <a:t>automated</a:t>
              </a:r>
              <a:r>
                <a:rPr lang="sk-SK" sz="1400" b="1" dirty="0"/>
                <a:t> </a:t>
              </a:r>
            </a:p>
            <a:p>
              <a:pPr algn="ctr"/>
              <a:r>
                <a:rPr lang="sk-SK" sz="1400" b="1" dirty="0" err="1"/>
                <a:t>systems</a:t>
              </a:r>
              <a:r>
                <a:rPr lang="sk-SK" sz="1400" b="1" dirty="0"/>
                <a:t> and </a:t>
              </a:r>
              <a:r>
                <a:rPr lang="sk-SK" sz="1400" b="1" dirty="0" err="1"/>
                <a:t>switchboards</a:t>
              </a:r>
              <a:r>
                <a:rPr lang="sk-SK" sz="1400" b="1" dirty="0"/>
                <a:t>.</a:t>
              </a:r>
              <a:endParaRPr lang="sk-SK" sz="1400" dirty="0"/>
            </a:p>
          </p:txBody>
        </p:sp>
      </p:grpSp>
      <p:grpSp>
        <p:nvGrpSpPr>
          <p:cNvPr id="53" name="Skupina 52">
            <a:extLst>
              <a:ext uri="{FF2B5EF4-FFF2-40B4-BE49-F238E27FC236}">
                <a16:creationId xmlns:a16="http://schemas.microsoft.com/office/drawing/2014/main" id="{E3DAEC24-9FCA-50EE-1C42-6A324E4F1DE4}"/>
              </a:ext>
            </a:extLst>
          </p:cNvPr>
          <p:cNvGrpSpPr/>
          <p:nvPr/>
        </p:nvGrpSpPr>
        <p:grpSpPr>
          <a:xfrm>
            <a:off x="16042941" y="6099059"/>
            <a:ext cx="2710612" cy="2430604"/>
            <a:chOff x="2024986" y="562094"/>
            <a:chExt cx="2429123" cy="2187983"/>
          </a:xfrm>
        </p:grpSpPr>
        <p:grpSp>
          <p:nvGrpSpPr>
            <p:cNvPr id="54" name="Skupina 53">
              <a:extLst>
                <a:ext uri="{FF2B5EF4-FFF2-40B4-BE49-F238E27FC236}">
                  <a16:creationId xmlns:a16="http://schemas.microsoft.com/office/drawing/2014/main" id="{819DDA6B-BF75-55D5-43B1-AD55D61B6AB6}"/>
                </a:ext>
              </a:extLst>
            </p:cNvPr>
            <p:cNvGrpSpPr/>
            <p:nvPr/>
          </p:nvGrpSpPr>
          <p:grpSpPr>
            <a:xfrm>
              <a:off x="2024986" y="562094"/>
              <a:ext cx="2429123" cy="2187983"/>
              <a:chOff x="1836751" y="1105231"/>
              <a:chExt cx="1701579" cy="1464415"/>
            </a:xfrm>
          </p:grpSpPr>
          <p:sp>
            <p:nvSpPr>
              <p:cNvPr id="58" name="Šesťuholník 57">
                <a:extLst>
                  <a:ext uri="{FF2B5EF4-FFF2-40B4-BE49-F238E27FC236}">
                    <a16:creationId xmlns:a16="http://schemas.microsoft.com/office/drawing/2014/main" id="{CEE0EE87-1088-0E08-A925-661EC89D29C4}"/>
                  </a:ext>
                </a:extLst>
              </p:cNvPr>
              <p:cNvSpPr/>
              <p:nvPr/>
            </p:nvSpPr>
            <p:spPr>
              <a:xfrm>
                <a:off x="1836751" y="1105231"/>
                <a:ext cx="1701579" cy="1464415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  <a:softEdge rad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  <p:sp>
            <p:nvSpPr>
              <p:cNvPr id="59" name="Vývojový diagram: spojnica 58">
                <a:extLst>
                  <a:ext uri="{FF2B5EF4-FFF2-40B4-BE49-F238E27FC236}">
                    <a16:creationId xmlns:a16="http://schemas.microsoft.com/office/drawing/2014/main" id="{AB6AC5DF-5101-0CB7-0325-5B0F02ED132B}"/>
                  </a:ext>
                </a:extLst>
              </p:cNvPr>
              <p:cNvSpPr/>
              <p:nvPr/>
            </p:nvSpPr>
            <p:spPr>
              <a:xfrm>
                <a:off x="2019629" y="1188719"/>
                <a:ext cx="1335819" cy="1297437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4">
                      <a:lumMod val="0"/>
                      <a:lumOff val="100000"/>
                    </a:schemeClr>
                  </a:gs>
                  <a:gs pos="35000">
                    <a:schemeClr val="accent4">
                      <a:lumMod val="0"/>
                      <a:lumOff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</p:grpSp>
        <p:pic>
          <p:nvPicPr>
            <p:cNvPr id="55" name="Grafický objekt 54" descr="Jedno ozubené koliesko výplň plnou farbou">
              <a:extLst>
                <a:ext uri="{FF2B5EF4-FFF2-40B4-BE49-F238E27FC236}">
                  <a16:creationId xmlns:a16="http://schemas.microsoft.com/office/drawing/2014/main" id="{DFB3906A-5AAE-970B-F7A5-25BF836AFAB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947865" y="2055246"/>
              <a:ext cx="583351" cy="583351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  <p:sp>
          <p:nvSpPr>
            <p:cNvPr id="56" name="BlokTextu 55">
              <a:extLst>
                <a:ext uri="{FF2B5EF4-FFF2-40B4-BE49-F238E27FC236}">
                  <a16:creationId xmlns:a16="http://schemas.microsoft.com/office/drawing/2014/main" id="{3AD6BC9D-9064-5A49-F6D2-AEEC84502E5F}"/>
                </a:ext>
              </a:extLst>
            </p:cNvPr>
            <p:cNvSpPr txBox="1"/>
            <p:nvPr/>
          </p:nvSpPr>
          <p:spPr>
            <a:xfrm>
              <a:off x="2366755" y="1038065"/>
              <a:ext cx="1758921" cy="10251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700" b="1" dirty="0">
                  <a:solidFill>
                    <a:srgbClr val="FF6600"/>
                  </a:solidFill>
                </a:rPr>
                <a:t>INDUSTRIAL SERVICES </a:t>
              </a:r>
            </a:p>
            <a:p>
              <a:pPr algn="ctr"/>
              <a:r>
                <a:rPr lang="sk-SK" sz="1700" b="1" dirty="0"/>
                <a:t>and</a:t>
              </a:r>
              <a:r>
                <a:rPr lang="sk-SK" sz="1700" b="1" dirty="0">
                  <a:solidFill>
                    <a:srgbClr val="FF6600"/>
                  </a:solidFill>
                </a:rPr>
                <a:t> MAINTENANCE</a:t>
              </a:r>
              <a:endParaRPr lang="sk-SK" sz="1700" dirty="0">
                <a:solidFill>
                  <a:srgbClr val="FF6600"/>
                </a:solidFill>
              </a:endParaRPr>
            </a:p>
          </p:txBody>
        </p:sp>
      </p:grpSp>
      <p:grpSp>
        <p:nvGrpSpPr>
          <p:cNvPr id="66" name="Skupina 65">
            <a:extLst>
              <a:ext uri="{FF2B5EF4-FFF2-40B4-BE49-F238E27FC236}">
                <a16:creationId xmlns:a16="http://schemas.microsoft.com/office/drawing/2014/main" id="{883DCC72-2E61-2A90-C5DF-15E30FCA4E45}"/>
              </a:ext>
            </a:extLst>
          </p:cNvPr>
          <p:cNvGrpSpPr/>
          <p:nvPr/>
        </p:nvGrpSpPr>
        <p:grpSpPr>
          <a:xfrm>
            <a:off x="-7429408" y="4732101"/>
            <a:ext cx="2710612" cy="2430604"/>
            <a:chOff x="2024986" y="562094"/>
            <a:chExt cx="2429123" cy="2187983"/>
          </a:xfrm>
        </p:grpSpPr>
        <p:grpSp>
          <p:nvGrpSpPr>
            <p:cNvPr id="67" name="Skupina 66">
              <a:extLst>
                <a:ext uri="{FF2B5EF4-FFF2-40B4-BE49-F238E27FC236}">
                  <a16:creationId xmlns:a16="http://schemas.microsoft.com/office/drawing/2014/main" id="{63A1A528-377F-453B-E1C0-8F3C7EF782B8}"/>
                </a:ext>
              </a:extLst>
            </p:cNvPr>
            <p:cNvGrpSpPr/>
            <p:nvPr/>
          </p:nvGrpSpPr>
          <p:grpSpPr>
            <a:xfrm>
              <a:off x="2024986" y="562094"/>
              <a:ext cx="2429123" cy="2187983"/>
              <a:chOff x="1836751" y="1105231"/>
              <a:chExt cx="1701579" cy="1464415"/>
            </a:xfrm>
          </p:grpSpPr>
          <p:sp>
            <p:nvSpPr>
              <p:cNvPr id="71" name="Šesťuholník 70">
                <a:extLst>
                  <a:ext uri="{FF2B5EF4-FFF2-40B4-BE49-F238E27FC236}">
                    <a16:creationId xmlns:a16="http://schemas.microsoft.com/office/drawing/2014/main" id="{C52012CF-4561-24F6-998B-E89EEF558191}"/>
                  </a:ext>
                </a:extLst>
              </p:cNvPr>
              <p:cNvSpPr/>
              <p:nvPr/>
            </p:nvSpPr>
            <p:spPr>
              <a:xfrm>
                <a:off x="1836751" y="1105231"/>
                <a:ext cx="1701579" cy="1464415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  <a:softEdge rad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  <p:sp>
            <p:nvSpPr>
              <p:cNvPr id="72" name="Vývojový diagram: spojnica 71">
                <a:extLst>
                  <a:ext uri="{FF2B5EF4-FFF2-40B4-BE49-F238E27FC236}">
                    <a16:creationId xmlns:a16="http://schemas.microsoft.com/office/drawing/2014/main" id="{9A6A4750-0306-3D94-FB35-F8082987D15A}"/>
                  </a:ext>
                </a:extLst>
              </p:cNvPr>
              <p:cNvSpPr/>
              <p:nvPr/>
            </p:nvSpPr>
            <p:spPr>
              <a:xfrm>
                <a:off x="2019629" y="1188719"/>
                <a:ext cx="1335819" cy="1297437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4">
                      <a:lumMod val="0"/>
                      <a:lumOff val="100000"/>
                    </a:schemeClr>
                  </a:gs>
                  <a:gs pos="35000">
                    <a:schemeClr val="accent4">
                      <a:lumMod val="0"/>
                      <a:lumOff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</p:grpSp>
        <p:pic>
          <p:nvPicPr>
            <p:cNvPr id="68" name="Grafický objekt 67" descr="Jedno ozubené koliesko výplň plnou farbou">
              <a:extLst>
                <a:ext uri="{FF2B5EF4-FFF2-40B4-BE49-F238E27FC236}">
                  <a16:creationId xmlns:a16="http://schemas.microsoft.com/office/drawing/2014/main" id="{256F5BCE-BD03-DF94-94E6-8B06229F24C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947865" y="2055246"/>
              <a:ext cx="583351" cy="583351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  <p:sp>
          <p:nvSpPr>
            <p:cNvPr id="69" name="BlokTextu 68">
              <a:extLst>
                <a:ext uri="{FF2B5EF4-FFF2-40B4-BE49-F238E27FC236}">
                  <a16:creationId xmlns:a16="http://schemas.microsoft.com/office/drawing/2014/main" id="{37A49967-6E64-96BC-B918-01934B14BD7D}"/>
                </a:ext>
              </a:extLst>
            </p:cNvPr>
            <p:cNvSpPr txBox="1"/>
            <p:nvPr/>
          </p:nvSpPr>
          <p:spPr>
            <a:xfrm>
              <a:off x="2360080" y="856569"/>
              <a:ext cx="1758921" cy="1260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700" b="1" dirty="0">
                  <a:solidFill>
                    <a:srgbClr val="FF6600"/>
                  </a:solidFill>
                </a:rPr>
                <a:t>PROJECT MANAGEMENT </a:t>
              </a:r>
              <a:r>
                <a:rPr lang="sk-SK" sz="1700" b="1" dirty="0"/>
                <a:t>and </a:t>
              </a:r>
            </a:p>
            <a:p>
              <a:pPr algn="ctr"/>
              <a:r>
                <a:rPr lang="sk-SK" sz="1700" b="1" dirty="0">
                  <a:solidFill>
                    <a:srgbClr val="FF6600"/>
                  </a:solidFill>
                </a:rPr>
                <a:t>TECHNICAL SUPERVISION</a:t>
              </a:r>
              <a:endParaRPr lang="sk-SK" sz="1700" dirty="0">
                <a:solidFill>
                  <a:srgbClr val="FF6600"/>
                </a:solidFill>
              </a:endParaRPr>
            </a:p>
          </p:txBody>
        </p:sp>
      </p:grpSp>
      <p:grpSp>
        <p:nvGrpSpPr>
          <p:cNvPr id="73" name="Skupina 72">
            <a:extLst>
              <a:ext uri="{FF2B5EF4-FFF2-40B4-BE49-F238E27FC236}">
                <a16:creationId xmlns:a16="http://schemas.microsoft.com/office/drawing/2014/main" id="{29BB5611-5BBF-59B5-1A7A-4DCB13A416A7}"/>
              </a:ext>
            </a:extLst>
          </p:cNvPr>
          <p:cNvGrpSpPr/>
          <p:nvPr/>
        </p:nvGrpSpPr>
        <p:grpSpPr>
          <a:xfrm>
            <a:off x="13497454" y="-3217260"/>
            <a:ext cx="3036939" cy="2430604"/>
            <a:chOff x="1878758" y="562094"/>
            <a:chExt cx="2721562" cy="2187983"/>
          </a:xfrm>
        </p:grpSpPr>
        <p:grpSp>
          <p:nvGrpSpPr>
            <p:cNvPr id="74" name="Skupina 73">
              <a:extLst>
                <a:ext uri="{FF2B5EF4-FFF2-40B4-BE49-F238E27FC236}">
                  <a16:creationId xmlns:a16="http://schemas.microsoft.com/office/drawing/2014/main" id="{4902492B-8814-138A-2F9A-6CE5775B4DD4}"/>
                </a:ext>
              </a:extLst>
            </p:cNvPr>
            <p:cNvGrpSpPr/>
            <p:nvPr/>
          </p:nvGrpSpPr>
          <p:grpSpPr>
            <a:xfrm>
              <a:off x="2024986" y="562094"/>
              <a:ext cx="2429123" cy="2187983"/>
              <a:chOff x="1836751" y="1105231"/>
              <a:chExt cx="1701579" cy="1464415"/>
            </a:xfrm>
          </p:grpSpPr>
          <p:sp>
            <p:nvSpPr>
              <p:cNvPr id="78" name="Šesťuholník 77">
                <a:extLst>
                  <a:ext uri="{FF2B5EF4-FFF2-40B4-BE49-F238E27FC236}">
                    <a16:creationId xmlns:a16="http://schemas.microsoft.com/office/drawing/2014/main" id="{54C39143-D001-F681-B109-C91990800B73}"/>
                  </a:ext>
                </a:extLst>
              </p:cNvPr>
              <p:cNvSpPr/>
              <p:nvPr/>
            </p:nvSpPr>
            <p:spPr>
              <a:xfrm>
                <a:off x="1836751" y="1105231"/>
                <a:ext cx="1701579" cy="1464415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  <a:softEdge rad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  <p:sp>
            <p:nvSpPr>
              <p:cNvPr id="79" name="Vývojový diagram: spojnica 78">
                <a:extLst>
                  <a:ext uri="{FF2B5EF4-FFF2-40B4-BE49-F238E27FC236}">
                    <a16:creationId xmlns:a16="http://schemas.microsoft.com/office/drawing/2014/main" id="{5A6C9A34-6657-4B02-7619-F8B4CE1A2593}"/>
                  </a:ext>
                </a:extLst>
              </p:cNvPr>
              <p:cNvSpPr/>
              <p:nvPr/>
            </p:nvSpPr>
            <p:spPr>
              <a:xfrm>
                <a:off x="2019629" y="1188719"/>
                <a:ext cx="1335819" cy="1297437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4">
                      <a:lumMod val="0"/>
                      <a:lumOff val="100000"/>
                    </a:schemeClr>
                  </a:gs>
                  <a:gs pos="35000">
                    <a:schemeClr val="accent4">
                      <a:lumMod val="0"/>
                      <a:lumOff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</p:grpSp>
        <p:pic>
          <p:nvPicPr>
            <p:cNvPr id="75" name="Grafický objekt 74" descr="Jedno ozubené koliesko výplň plnou farbou">
              <a:extLst>
                <a:ext uri="{FF2B5EF4-FFF2-40B4-BE49-F238E27FC236}">
                  <a16:creationId xmlns:a16="http://schemas.microsoft.com/office/drawing/2014/main" id="{2AA512F4-9867-04E9-BD29-3FE67E9E30F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947865" y="2055246"/>
              <a:ext cx="583351" cy="583351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  <p:sp>
          <p:nvSpPr>
            <p:cNvPr id="76" name="BlokTextu 75">
              <a:extLst>
                <a:ext uri="{FF2B5EF4-FFF2-40B4-BE49-F238E27FC236}">
                  <a16:creationId xmlns:a16="http://schemas.microsoft.com/office/drawing/2014/main" id="{A8CBD539-56E0-5A8F-8A65-5606E120D92E}"/>
                </a:ext>
              </a:extLst>
            </p:cNvPr>
            <p:cNvSpPr txBox="1"/>
            <p:nvPr/>
          </p:nvSpPr>
          <p:spPr>
            <a:xfrm>
              <a:off x="2312697" y="958181"/>
              <a:ext cx="1853686" cy="3186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700" b="1" dirty="0">
                  <a:solidFill>
                    <a:srgbClr val="FF6600"/>
                  </a:solidFill>
                </a:rPr>
                <a:t>COMMISSIONING</a:t>
              </a:r>
            </a:p>
          </p:txBody>
        </p:sp>
        <p:sp>
          <p:nvSpPr>
            <p:cNvPr id="77" name="BlokTextu 76">
              <a:extLst>
                <a:ext uri="{FF2B5EF4-FFF2-40B4-BE49-F238E27FC236}">
                  <a16:creationId xmlns:a16="http://schemas.microsoft.com/office/drawing/2014/main" id="{AD9F3616-351F-26C9-CE45-93BFF5F6C87E}"/>
                </a:ext>
              </a:extLst>
            </p:cNvPr>
            <p:cNvSpPr txBox="1"/>
            <p:nvPr/>
          </p:nvSpPr>
          <p:spPr>
            <a:xfrm>
              <a:off x="1878758" y="1276793"/>
              <a:ext cx="2721562" cy="8588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400" b="1" dirty="0" err="1"/>
                <a:t>Restoring</a:t>
              </a:r>
              <a:r>
                <a:rPr lang="sk-SK" sz="1400" b="1" dirty="0"/>
                <a:t> </a:t>
              </a:r>
              <a:r>
                <a:rPr lang="sk-SK" sz="1400" b="1" dirty="0" err="1"/>
                <a:t>production</a:t>
              </a:r>
              <a:r>
                <a:rPr lang="sk-SK" sz="1400" b="1" dirty="0"/>
                <a:t> </a:t>
              </a:r>
              <a:r>
                <a:rPr lang="sk-SK" sz="1400" b="1" dirty="0" err="1"/>
                <a:t>lines</a:t>
              </a:r>
              <a:r>
                <a:rPr lang="sk-SK" sz="1400" b="1" dirty="0"/>
                <a:t> </a:t>
              </a:r>
            </a:p>
            <a:p>
              <a:pPr algn="ctr"/>
              <a:r>
                <a:rPr lang="sk-SK" sz="1400" b="1" dirty="0"/>
                <a:t>and </a:t>
              </a:r>
              <a:r>
                <a:rPr lang="sk-SK" sz="1400" b="1" dirty="0" err="1"/>
                <a:t>robots</a:t>
              </a:r>
              <a:r>
                <a:rPr lang="sk-SK" sz="1400" b="1" dirty="0"/>
                <a:t>, PLC </a:t>
              </a:r>
              <a:r>
                <a:rPr lang="sk-SK" sz="1400" b="1" dirty="0" err="1"/>
                <a:t>programming</a:t>
              </a:r>
              <a:endParaRPr lang="sk-SK" sz="1400" b="1" dirty="0"/>
            </a:p>
            <a:p>
              <a:pPr algn="ctr"/>
              <a:r>
                <a:rPr lang="sk-SK" sz="1400" b="1" dirty="0"/>
                <a:t> and </a:t>
              </a:r>
              <a:r>
                <a:rPr lang="sk-SK" sz="1400" b="1" dirty="0" err="1"/>
                <a:t>final</a:t>
              </a:r>
              <a:r>
                <a:rPr lang="sk-SK" sz="1400" b="1" dirty="0"/>
                <a:t> </a:t>
              </a:r>
              <a:r>
                <a:rPr lang="sk-SK" sz="1400" b="1" dirty="0" err="1"/>
                <a:t>optimization</a:t>
              </a:r>
              <a:r>
                <a:rPr lang="sk-SK" sz="1400" b="1" dirty="0"/>
                <a:t>  </a:t>
              </a:r>
              <a:r>
                <a:rPr lang="sk-SK" sz="1400" b="1" dirty="0" err="1"/>
                <a:t>for</a:t>
              </a:r>
              <a:r>
                <a:rPr lang="sk-SK" sz="1400" b="1" dirty="0"/>
                <a:t> maximum </a:t>
              </a:r>
              <a:r>
                <a:rPr lang="sk-SK" sz="1400" b="1" dirty="0" err="1"/>
                <a:t>performance</a:t>
              </a:r>
              <a:r>
                <a:rPr lang="sk-SK" sz="1400" b="1" dirty="0"/>
                <a:t>.</a:t>
              </a:r>
              <a:endParaRPr lang="sk-SK" sz="1400" dirty="0"/>
            </a:p>
          </p:txBody>
        </p:sp>
      </p:grpSp>
      <p:pic>
        <p:nvPicPr>
          <p:cNvPr id="81" name="Obrázok 80">
            <a:extLst>
              <a:ext uri="{FF2B5EF4-FFF2-40B4-BE49-F238E27FC236}">
                <a16:creationId xmlns:a16="http://schemas.microsoft.com/office/drawing/2014/main" id="{EA5B7CA7-152E-EA71-821F-78F78A16700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84" b="30168"/>
          <a:stretch>
            <a:fillRect/>
          </a:stretch>
        </p:blipFill>
        <p:spPr>
          <a:xfrm>
            <a:off x="6765207" y="128467"/>
            <a:ext cx="2432443" cy="96198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7" name="Obrázok 56">
            <a:extLst>
              <a:ext uri="{FF2B5EF4-FFF2-40B4-BE49-F238E27FC236}">
                <a16:creationId xmlns:a16="http://schemas.microsoft.com/office/drawing/2014/main" id="{2FC5A617-45C4-9296-014D-93708C44621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05" t="8955" r="14089" b="11067"/>
          <a:stretch>
            <a:fillRect/>
          </a:stretch>
        </p:blipFill>
        <p:spPr>
          <a:xfrm rot="13238018">
            <a:off x="20470333" y="2385526"/>
            <a:ext cx="3438594" cy="4018102"/>
          </a:xfrm>
          <a:custGeom>
            <a:avLst/>
            <a:gdLst>
              <a:gd name="csX0" fmla="*/ 1425901 w 2150862"/>
              <a:gd name="csY0" fmla="*/ 2704447 h 2704447"/>
              <a:gd name="csX1" fmla="*/ 289878 w 2150862"/>
              <a:gd name="csY1" fmla="*/ 2704447 h 2704447"/>
              <a:gd name="csX2" fmla="*/ 238336 w 2150862"/>
              <a:gd name="csY2" fmla="*/ 2600057 h 2704447"/>
              <a:gd name="csX3" fmla="*/ 11364 w 2150862"/>
              <a:gd name="csY3" fmla="*/ 1192932 h 2704447"/>
              <a:gd name="csX4" fmla="*/ 332314 w 2150862"/>
              <a:gd name="csY4" fmla="*/ 98842 h 2704447"/>
              <a:gd name="csX5" fmla="*/ 390307 w 2150862"/>
              <a:gd name="csY5" fmla="*/ 0 h 2704447"/>
              <a:gd name="csX6" fmla="*/ 1709928 w 2150862"/>
              <a:gd name="csY6" fmla="*/ 0 h 2704447"/>
              <a:gd name="csX7" fmla="*/ 2150862 w 2150862"/>
              <a:gd name="csY7" fmla="*/ 527116 h 2704447"/>
              <a:gd name="csX8" fmla="*/ 1723474 w 2150862"/>
              <a:gd name="csY8" fmla="*/ 1334502 h 2704447"/>
              <a:gd name="csX9" fmla="*/ 1999355 w 2150862"/>
              <a:gd name="csY9" fmla="*/ 2212353 h 270444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2150862" h="2704447">
                <a:moveTo>
                  <a:pt x="1425901" y="2704447"/>
                </a:moveTo>
                <a:lnTo>
                  <a:pt x="289878" y="2704447"/>
                </a:lnTo>
                <a:lnTo>
                  <a:pt x="238336" y="2600057"/>
                </a:lnTo>
                <a:cubicBezTo>
                  <a:pt x="48462" y="2161875"/>
                  <a:pt x="-31709" y="1678729"/>
                  <a:pt x="11364" y="1192932"/>
                </a:cubicBezTo>
                <a:cubicBezTo>
                  <a:pt x="45555" y="807311"/>
                  <a:pt x="155987" y="436019"/>
                  <a:pt x="332314" y="98842"/>
                </a:cubicBezTo>
                <a:lnTo>
                  <a:pt x="390307" y="0"/>
                </a:lnTo>
                <a:lnTo>
                  <a:pt x="1709928" y="0"/>
                </a:lnTo>
                <a:lnTo>
                  <a:pt x="2150862" y="527116"/>
                </a:lnTo>
                <a:cubicBezTo>
                  <a:pt x="1907678" y="730689"/>
                  <a:pt x="1753976" y="1021051"/>
                  <a:pt x="1723474" y="1334502"/>
                </a:cubicBezTo>
                <a:cubicBezTo>
                  <a:pt x="1692387" y="1653981"/>
                  <a:pt x="1791884" y="1970580"/>
                  <a:pt x="1999355" y="2212353"/>
                </a:cubicBezTo>
                <a:close/>
              </a:path>
            </a:pathLst>
          </a:custGeom>
        </p:spPr>
      </p:pic>
      <p:pic>
        <p:nvPicPr>
          <p:cNvPr id="83" name="Obrázok 82">
            <a:extLst>
              <a:ext uri="{FF2B5EF4-FFF2-40B4-BE49-F238E27FC236}">
                <a16:creationId xmlns:a16="http://schemas.microsoft.com/office/drawing/2014/main" id="{E7A2DF5F-F5F0-81E6-A058-ED91A18DE39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281"/>
          <a:stretch>
            <a:fillRect/>
          </a:stretch>
        </p:blipFill>
        <p:spPr>
          <a:xfrm rot="12738569">
            <a:off x="6890409" y="-6447424"/>
            <a:ext cx="3423361" cy="5341130"/>
          </a:xfrm>
          <a:custGeom>
            <a:avLst/>
            <a:gdLst>
              <a:gd name="csX0" fmla="*/ 938209 w 2141334"/>
              <a:gd name="csY0" fmla="*/ 3594932 h 3594932"/>
              <a:gd name="csX1" fmla="*/ 669106 w 2141334"/>
              <a:gd name="csY1" fmla="*/ 3594932 h 3594932"/>
              <a:gd name="csX2" fmla="*/ 0 w 2141334"/>
              <a:gd name="csY2" fmla="*/ 2506823 h 3594932"/>
              <a:gd name="csX3" fmla="*/ 0 w 2141334"/>
              <a:gd name="csY3" fmla="*/ 2149787 h 3594932"/>
              <a:gd name="csX4" fmla="*/ 36696 w 2141334"/>
              <a:gd name="csY4" fmla="*/ 2119035 h 3594932"/>
              <a:gd name="csX5" fmla="*/ 388810 w 2141334"/>
              <a:gd name="csY5" fmla="*/ 1524318 h 3594932"/>
              <a:gd name="csX6" fmla="*/ 242925 w 2141334"/>
              <a:gd name="csY6" fmla="*/ 615776 h 3594932"/>
              <a:gd name="csX7" fmla="*/ 1216627 w 2141334"/>
              <a:gd name="csY7" fmla="*/ 0 h 3594932"/>
              <a:gd name="csX8" fmla="*/ 1859189 w 2141334"/>
              <a:gd name="csY8" fmla="*/ 0 h 3594932"/>
              <a:gd name="csX9" fmla="*/ 1953110 w 2141334"/>
              <a:gd name="csY9" fmla="*/ 214256 h 3594932"/>
              <a:gd name="csX10" fmla="*/ 2062387 w 2141334"/>
              <a:gd name="csY10" fmla="*/ 1912264 h 3594932"/>
              <a:gd name="csX11" fmla="*/ 987874 w 2141334"/>
              <a:gd name="csY11" fmla="*/ 3560892 h 35949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2141334" h="3594932">
                <a:moveTo>
                  <a:pt x="938209" y="3594932"/>
                </a:moveTo>
                <a:lnTo>
                  <a:pt x="669106" y="3594932"/>
                </a:lnTo>
                <a:lnTo>
                  <a:pt x="0" y="2506823"/>
                </a:lnTo>
                <a:lnTo>
                  <a:pt x="0" y="2149787"/>
                </a:lnTo>
                <a:lnTo>
                  <a:pt x="36696" y="2119035"/>
                </a:lnTo>
                <a:cubicBezTo>
                  <a:pt x="208780" y="1960034"/>
                  <a:pt x="332139" y="1753618"/>
                  <a:pt x="388810" y="1524318"/>
                </a:cubicBezTo>
                <a:cubicBezTo>
                  <a:pt x="465822" y="1212706"/>
                  <a:pt x="413208" y="885038"/>
                  <a:pt x="242925" y="615776"/>
                </a:cubicBezTo>
                <a:lnTo>
                  <a:pt x="1216627" y="0"/>
                </a:lnTo>
                <a:lnTo>
                  <a:pt x="1859189" y="0"/>
                </a:lnTo>
                <a:lnTo>
                  <a:pt x="1953110" y="214256"/>
                </a:lnTo>
                <a:cubicBezTo>
                  <a:pt x="2157311" y="751685"/>
                  <a:pt x="2197926" y="1342933"/>
                  <a:pt x="2062387" y="1912264"/>
                </a:cubicBezTo>
                <a:cubicBezTo>
                  <a:pt x="1905486" y="2571329"/>
                  <a:pt x="1523906" y="3153172"/>
                  <a:pt x="987874" y="3560892"/>
                </a:cubicBezTo>
                <a:close/>
              </a:path>
            </a:pathLst>
          </a:custGeom>
        </p:spPr>
      </p:pic>
      <p:pic>
        <p:nvPicPr>
          <p:cNvPr id="29" name="Obrázok 28">
            <a:extLst>
              <a:ext uri="{FF2B5EF4-FFF2-40B4-BE49-F238E27FC236}">
                <a16:creationId xmlns:a16="http://schemas.microsoft.com/office/drawing/2014/main" id="{3AEAD635-924B-232F-0FB2-F5FAE2FCE65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44" r="31344"/>
          <a:stretch/>
        </p:blipFill>
        <p:spPr>
          <a:xfrm rot="18965685">
            <a:off x="6201681" y="7364360"/>
            <a:ext cx="3318999" cy="5886200"/>
          </a:xfrm>
          <a:custGeom>
            <a:avLst/>
            <a:gdLst>
              <a:gd name="csX0" fmla="*/ 989323 w 2076055"/>
              <a:gd name="csY0" fmla="*/ 0 h 3992940"/>
              <a:gd name="csX1" fmla="*/ 2066491 w 2076055"/>
              <a:gd name="csY1" fmla="*/ 1063208 h 3992940"/>
              <a:gd name="csX2" fmla="*/ 1717882 w 2076055"/>
              <a:gd name="csY2" fmla="*/ 1907604 h 3992940"/>
              <a:gd name="csX3" fmla="*/ 2076055 w 2076055"/>
              <a:gd name="csY3" fmla="*/ 2755215 h 3992940"/>
              <a:gd name="csX4" fmla="*/ 884748 w 2076055"/>
              <a:gd name="csY4" fmla="*/ 3992940 h 3992940"/>
              <a:gd name="csX5" fmla="*/ 69 w 2076055"/>
              <a:gd name="csY5" fmla="*/ 1929619 h 3992940"/>
              <a:gd name="csX6" fmla="*/ 650790 w 2076055"/>
              <a:gd name="csY6" fmla="*/ 72440 h 3992940"/>
              <a:gd name="csX7" fmla="*/ 715533 w 2076055"/>
              <a:gd name="csY7" fmla="*/ 0 h 39929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2076055" h="3992940">
                <a:moveTo>
                  <a:pt x="989323" y="0"/>
                </a:moveTo>
                <a:lnTo>
                  <a:pt x="2066491" y="1063208"/>
                </a:lnTo>
                <a:cubicBezTo>
                  <a:pt x="1843784" y="1289001"/>
                  <a:pt x="1718414" y="1592673"/>
                  <a:pt x="1717882" y="1907604"/>
                </a:cubicBezTo>
                <a:cubicBezTo>
                  <a:pt x="1717340" y="2228591"/>
                  <a:pt x="1846516" y="2534284"/>
                  <a:pt x="2076055" y="2755215"/>
                </a:cubicBezTo>
                <a:lnTo>
                  <a:pt x="884748" y="3992940"/>
                </a:lnTo>
                <a:cubicBezTo>
                  <a:pt x="324236" y="3453448"/>
                  <a:pt x="5439" y="2709923"/>
                  <a:pt x="69" y="1929619"/>
                </a:cubicBezTo>
                <a:cubicBezTo>
                  <a:pt x="-4593" y="1252151"/>
                  <a:pt x="227352" y="596143"/>
                  <a:pt x="650790" y="72440"/>
                </a:cubicBezTo>
                <a:lnTo>
                  <a:pt x="715533" y="0"/>
                </a:lnTo>
                <a:close/>
              </a:path>
            </a:pathLst>
          </a:custGeom>
        </p:spPr>
      </p:pic>
      <p:pic>
        <p:nvPicPr>
          <p:cNvPr id="36" name="Obrázok 35">
            <a:extLst>
              <a:ext uri="{FF2B5EF4-FFF2-40B4-BE49-F238E27FC236}">
                <a16:creationId xmlns:a16="http://schemas.microsoft.com/office/drawing/2014/main" id="{76F00D0D-3C31-84FC-C4C1-E1F7366B8E0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05" r="6643"/>
          <a:stretch>
            <a:fillRect/>
          </a:stretch>
        </p:blipFill>
        <p:spPr>
          <a:xfrm rot="7265951">
            <a:off x="19171435" y="-3611549"/>
            <a:ext cx="3437995" cy="4832517"/>
          </a:xfrm>
          <a:custGeom>
            <a:avLst/>
            <a:gdLst>
              <a:gd name="csX0" fmla="*/ 215449 w 2313997"/>
              <a:gd name="csY0" fmla="*/ 3022770 h 3022770"/>
              <a:gd name="csX1" fmla="*/ 167154 w 2313997"/>
              <a:gd name="csY1" fmla="*/ 2905947 h 3022770"/>
              <a:gd name="csX2" fmla="*/ 93767 w 2313997"/>
              <a:gd name="csY2" fmla="*/ 1206010 h 3022770"/>
              <a:gd name="csX3" fmla="*/ 591509 w 2313997"/>
              <a:gd name="csY3" fmla="*/ 180196 h 3022770"/>
              <a:gd name="csX4" fmla="*/ 742367 w 2313997"/>
              <a:gd name="csY4" fmla="*/ 0 h 3022770"/>
              <a:gd name="csX5" fmla="*/ 1784217 w 2313997"/>
              <a:gd name="csY5" fmla="*/ 0 h 3022770"/>
              <a:gd name="csX6" fmla="*/ 2313997 w 2313997"/>
              <a:gd name="csY6" fmla="*/ 903779 h 3022770"/>
              <a:gd name="csX7" fmla="*/ 1758777 w 2313997"/>
              <a:gd name="csY7" fmla="*/ 1629219 h 3022770"/>
              <a:gd name="csX8" fmla="*/ 1885439 w 2313997"/>
              <a:gd name="csY8" fmla="*/ 2540640 h 3022770"/>
              <a:gd name="csX9" fmla="*/ 1086178 w 2313997"/>
              <a:gd name="csY9" fmla="*/ 3022770 h 302277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2313997" h="3022770">
                <a:moveTo>
                  <a:pt x="215449" y="3022770"/>
                </a:moveTo>
                <a:lnTo>
                  <a:pt x="167154" y="2905947"/>
                </a:lnTo>
                <a:cubicBezTo>
                  <a:pt x="-25650" y="2364325"/>
                  <a:pt x="-53767" y="1772350"/>
                  <a:pt x="93767" y="1206010"/>
                </a:cubicBezTo>
                <a:cubicBezTo>
                  <a:pt x="191360" y="831379"/>
                  <a:pt x="361768" y="483507"/>
                  <a:pt x="591509" y="180196"/>
                </a:cubicBezTo>
                <a:lnTo>
                  <a:pt x="742367" y="0"/>
                </a:lnTo>
                <a:lnTo>
                  <a:pt x="1784217" y="0"/>
                </a:lnTo>
                <a:lnTo>
                  <a:pt x="2313997" y="903779"/>
                </a:lnTo>
                <a:cubicBezTo>
                  <a:pt x="2040452" y="1064259"/>
                  <a:pt x="1840778" y="1325150"/>
                  <a:pt x="1758777" y="1629219"/>
                </a:cubicBezTo>
                <a:cubicBezTo>
                  <a:pt x="1675200" y="1939135"/>
                  <a:pt x="1720881" y="2267841"/>
                  <a:pt x="1885439" y="2540640"/>
                </a:cubicBezTo>
                <a:lnTo>
                  <a:pt x="1086178" y="3022770"/>
                </a:lnTo>
                <a:close/>
              </a:path>
            </a:pathLst>
          </a:custGeom>
        </p:spPr>
      </p:pic>
      <p:grpSp>
        <p:nvGrpSpPr>
          <p:cNvPr id="37" name="Skupina 36">
            <a:extLst>
              <a:ext uri="{FF2B5EF4-FFF2-40B4-BE49-F238E27FC236}">
                <a16:creationId xmlns:a16="http://schemas.microsoft.com/office/drawing/2014/main" id="{B4E1AF5D-11CB-DF61-FA4D-DCC5397D836E}"/>
              </a:ext>
            </a:extLst>
          </p:cNvPr>
          <p:cNvGrpSpPr/>
          <p:nvPr/>
        </p:nvGrpSpPr>
        <p:grpSpPr>
          <a:xfrm rot="8196799">
            <a:off x="8796084" y="-786658"/>
            <a:ext cx="5839471" cy="8710777"/>
            <a:chOff x="4398221" y="949546"/>
            <a:chExt cx="3401492" cy="5073395"/>
          </a:xfrm>
        </p:grpSpPr>
        <p:pic>
          <p:nvPicPr>
            <p:cNvPr id="25" name="Obrázok 24">
              <a:extLst>
                <a:ext uri="{FF2B5EF4-FFF2-40B4-BE49-F238E27FC236}">
                  <a16:creationId xmlns:a16="http://schemas.microsoft.com/office/drawing/2014/main" id="{7C0581EA-BE9B-5E4A-F9E4-16DF40F512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943" t="3390" r="46349" b="3418"/>
            <a:stretch>
              <a:fillRect/>
            </a:stretch>
          </p:blipFill>
          <p:spPr>
            <a:xfrm rot="19001701">
              <a:off x="4398221" y="2988055"/>
              <a:ext cx="1353499" cy="3034886"/>
            </a:xfrm>
            <a:custGeom>
              <a:avLst/>
              <a:gdLst>
                <a:gd name="csX0" fmla="*/ 611384 w 1353499"/>
                <a:gd name="csY0" fmla="*/ 0 h 3034886"/>
                <a:gd name="csX1" fmla="*/ 1325523 w 1353499"/>
                <a:gd name="csY1" fmla="*/ 703459 h 3034886"/>
                <a:gd name="csX2" fmla="*/ 1002572 w 1353499"/>
                <a:gd name="csY2" fmla="*/ 1509789 h 3034886"/>
                <a:gd name="csX3" fmla="*/ 1353499 w 1353499"/>
                <a:gd name="csY3" fmla="*/ 2305409 h 3034886"/>
                <a:gd name="csX4" fmla="*/ 665955 w 1353499"/>
                <a:gd name="csY4" fmla="*/ 3034886 h 3034886"/>
                <a:gd name="csX5" fmla="*/ 321 w 1353499"/>
                <a:gd name="csY5" fmla="*/ 1528392 h 3034886"/>
                <a:gd name="csX6" fmla="*/ 611384 w 1353499"/>
                <a:gd name="csY6" fmla="*/ 0 h 30348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353499" h="3034886">
                  <a:moveTo>
                    <a:pt x="611384" y="0"/>
                  </a:moveTo>
                  <a:lnTo>
                    <a:pt x="1325523" y="703459"/>
                  </a:lnTo>
                  <a:cubicBezTo>
                    <a:pt x="1114050" y="918185"/>
                    <a:pt x="997660" y="1208782"/>
                    <a:pt x="1002572" y="1509789"/>
                  </a:cubicBezTo>
                  <a:cubicBezTo>
                    <a:pt x="1007498" y="1811688"/>
                    <a:pt x="1134026" y="2098553"/>
                    <a:pt x="1353499" y="2305409"/>
                  </a:cubicBezTo>
                  <a:lnTo>
                    <a:pt x="665955" y="3034886"/>
                  </a:lnTo>
                  <a:cubicBezTo>
                    <a:pt x="250225" y="2643053"/>
                    <a:pt x="10252" y="2099935"/>
                    <a:pt x="321" y="1528392"/>
                  </a:cubicBezTo>
                  <a:cubicBezTo>
                    <a:pt x="-9594" y="957740"/>
                    <a:pt x="210653" y="406857"/>
                    <a:pt x="611384" y="0"/>
                  </a:cubicBezTo>
                  <a:close/>
                </a:path>
              </a:pathLst>
            </a:custGeom>
          </p:spPr>
        </p:pic>
        <p:pic>
          <p:nvPicPr>
            <p:cNvPr id="35" name="Obrázok 34">
              <a:extLst>
                <a:ext uri="{FF2B5EF4-FFF2-40B4-BE49-F238E27FC236}">
                  <a16:creationId xmlns:a16="http://schemas.microsoft.com/office/drawing/2014/main" id="{0FDAC822-8C36-5729-49F0-5144685FEC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603" t="4353" r="48494" b="3195"/>
            <a:stretch>
              <a:fillRect/>
            </a:stretch>
          </p:blipFill>
          <p:spPr>
            <a:xfrm rot="2275653">
              <a:off x="4404018" y="966772"/>
              <a:ext cx="1424218" cy="2975407"/>
            </a:xfrm>
            <a:custGeom>
              <a:avLst/>
              <a:gdLst>
                <a:gd name="csX0" fmla="*/ 814167 w 1424218"/>
                <a:gd name="csY0" fmla="*/ 0 h 2975407"/>
                <a:gd name="csX1" fmla="*/ 1424218 w 1424218"/>
                <a:gd name="csY1" fmla="*/ 777964 h 2975407"/>
                <a:gd name="csX2" fmla="*/ 1227644 w 1424218"/>
                <a:gd name="csY2" fmla="*/ 2367732 h 2975407"/>
                <a:gd name="csX3" fmla="*/ 447824 w 1424218"/>
                <a:gd name="csY3" fmla="*/ 2975407 h 2975407"/>
                <a:gd name="csX4" fmla="*/ 814167 w 1424218"/>
                <a:gd name="csY4" fmla="*/ 0 h 29754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424218" h="2975407">
                  <a:moveTo>
                    <a:pt x="814167" y="0"/>
                  </a:moveTo>
                  <a:cubicBezTo>
                    <a:pt x="1017518" y="259321"/>
                    <a:pt x="1220867" y="518643"/>
                    <a:pt x="1424218" y="777964"/>
                  </a:cubicBezTo>
                  <a:cubicBezTo>
                    <a:pt x="931707" y="1164163"/>
                    <a:pt x="843794" y="1875144"/>
                    <a:pt x="1227644" y="2367732"/>
                  </a:cubicBezTo>
                  <a:lnTo>
                    <a:pt x="447824" y="2975407"/>
                  </a:lnTo>
                  <a:cubicBezTo>
                    <a:pt x="-270912" y="2053066"/>
                    <a:pt x="-107076" y="722394"/>
                    <a:pt x="814167" y="0"/>
                  </a:cubicBezTo>
                  <a:close/>
                </a:path>
              </a:pathLst>
            </a:custGeom>
          </p:spPr>
        </p:pic>
        <p:pic>
          <p:nvPicPr>
            <p:cNvPr id="28" name="Obrázok 27">
              <a:extLst>
                <a:ext uri="{FF2B5EF4-FFF2-40B4-BE49-F238E27FC236}">
                  <a16:creationId xmlns:a16="http://schemas.microsoft.com/office/drawing/2014/main" id="{E388DC48-1A4D-BD18-BA30-2E28B7180C8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747" t="50523" r="2178" b="6147"/>
            <a:stretch>
              <a:fillRect/>
            </a:stretch>
          </p:blipFill>
          <p:spPr>
            <a:xfrm rot="13433256">
              <a:off x="6491552" y="3015033"/>
              <a:ext cx="1308161" cy="2971588"/>
            </a:xfrm>
            <a:custGeom>
              <a:avLst/>
              <a:gdLst>
                <a:gd name="csX0" fmla="*/ 592111 w 1308161"/>
                <a:gd name="csY0" fmla="*/ 2971588 h 2971588"/>
                <a:gd name="csX1" fmla="*/ 621346 w 1308161"/>
                <a:gd name="csY1" fmla="*/ 0 h 2971588"/>
                <a:gd name="csX2" fmla="*/ 1308161 w 1308161"/>
                <a:gd name="csY2" fmla="*/ 685514 h 2971588"/>
                <a:gd name="csX3" fmla="*/ 1291467 w 1308161"/>
                <a:gd name="csY3" fmla="*/ 2298873 h 29715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308161" h="2971588">
                  <a:moveTo>
                    <a:pt x="592111" y="2971588"/>
                  </a:moveTo>
                  <a:cubicBezTo>
                    <a:pt x="-208601" y="2139164"/>
                    <a:pt x="-195607" y="818426"/>
                    <a:pt x="621346" y="0"/>
                  </a:cubicBezTo>
                  <a:lnTo>
                    <a:pt x="1308161" y="685514"/>
                  </a:lnTo>
                  <a:cubicBezTo>
                    <a:pt x="864367" y="1130072"/>
                    <a:pt x="856947" y="1847144"/>
                    <a:pt x="1291467" y="2298873"/>
                  </a:cubicBezTo>
                  <a:close/>
                </a:path>
              </a:pathLst>
            </a:custGeom>
          </p:spPr>
        </p:pic>
        <p:pic>
          <p:nvPicPr>
            <p:cNvPr id="32" name="Obrázok 31">
              <a:extLst>
                <a:ext uri="{FF2B5EF4-FFF2-40B4-BE49-F238E27FC236}">
                  <a16:creationId xmlns:a16="http://schemas.microsoft.com/office/drawing/2014/main" id="{F6247EF1-0432-7A74-02E1-BEA2D051482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590" t="3358" r="24747" b="119"/>
            <a:stretch>
              <a:fillRect/>
            </a:stretch>
          </p:blipFill>
          <p:spPr>
            <a:xfrm rot="8169100">
              <a:off x="6471256" y="949546"/>
              <a:ext cx="1325057" cy="2988020"/>
            </a:xfrm>
            <a:custGeom>
              <a:avLst/>
              <a:gdLst>
                <a:gd name="csX0" fmla="*/ 644478 w 1325057"/>
                <a:gd name="csY0" fmla="*/ 2988020 h 2988020"/>
                <a:gd name="csX1" fmla="*/ 591062 w 1325057"/>
                <a:gd name="csY1" fmla="*/ 0 h 2988020"/>
                <a:gd name="csX2" fmla="*/ 1301639 w 1325057"/>
                <a:gd name="csY2" fmla="*/ 678415 h 2988020"/>
                <a:gd name="csX3" fmla="*/ 1325057 w 1325057"/>
                <a:gd name="csY3" fmla="*/ 2279515 h 29880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325057" h="2988020">
                  <a:moveTo>
                    <a:pt x="644478" y="2988020"/>
                  </a:moveTo>
                  <a:cubicBezTo>
                    <a:pt x="-193525" y="2183046"/>
                    <a:pt x="-217413" y="846725"/>
                    <a:pt x="591062" y="0"/>
                  </a:cubicBezTo>
                  <a:cubicBezTo>
                    <a:pt x="827922" y="226138"/>
                    <a:pt x="1064779" y="452277"/>
                    <a:pt x="1301639" y="678415"/>
                  </a:cubicBezTo>
                  <a:cubicBezTo>
                    <a:pt x="867033" y="1133546"/>
                    <a:pt x="877507" y="1849605"/>
                    <a:pt x="1325057" y="2279515"/>
                  </a:cubicBezTo>
                  <a:close/>
                </a:path>
              </a:pathLst>
            </a:custGeom>
          </p:spPr>
        </p:pic>
      </p:grpSp>
      <p:sp>
        <p:nvSpPr>
          <p:cNvPr id="38" name="BlokTextu 37">
            <a:extLst>
              <a:ext uri="{FF2B5EF4-FFF2-40B4-BE49-F238E27FC236}">
                <a16:creationId xmlns:a16="http://schemas.microsoft.com/office/drawing/2014/main" id="{A11672CA-E7E6-F84A-CCBE-1362EA8BEE2D}"/>
              </a:ext>
            </a:extLst>
          </p:cNvPr>
          <p:cNvSpPr txBox="1"/>
          <p:nvPr/>
        </p:nvSpPr>
        <p:spPr>
          <a:xfrm>
            <a:off x="-929823" y="-4746270"/>
            <a:ext cx="76531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4800" b="1" dirty="0">
                <a:solidFill>
                  <a:srgbClr val="FF6600"/>
                </a:solidFill>
              </a:rPr>
              <a:t>PEOPLE-DRIVEN QUALITY: </a:t>
            </a:r>
            <a:endParaRPr lang="sk-SK" sz="4800" dirty="0">
              <a:solidFill>
                <a:srgbClr val="FF6600"/>
              </a:solidFill>
            </a:endParaRPr>
          </a:p>
        </p:txBody>
      </p:sp>
      <p:sp>
        <p:nvSpPr>
          <p:cNvPr id="61" name="BlokTextu 60">
            <a:extLst>
              <a:ext uri="{FF2B5EF4-FFF2-40B4-BE49-F238E27FC236}">
                <a16:creationId xmlns:a16="http://schemas.microsoft.com/office/drawing/2014/main" id="{E4D758EE-7D1B-6CA1-8B30-E70BD2D91D1F}"/>
              </a:ext>
            </a:extLst>
          </p:cNvPr>
          <p:cNvSpPr txBox="1"/>
          <p:nvPr/>
        </p:nvSpPr>
        <p:spPr>
          <a:xfrm>
            <a:off x="-787774" y="-3580380"/>
            <a:ext cx="711821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b="1" dirty="0" err="1">
                <a:solidFill>
                  <a:schemeClr val="bg1"/>
                </a:solidFill>
              </a:rPr>
              <a:t>Our</a:t>
            </a:r>
            <a:r>
              <a:rPr lang="sk-SK" sz="3600" b="1" dirty="0">
                <a:solidFill>
                  <a:schemeClr val="bg1"/>
                </a:solidFill>
              </a:rPr>
              <a:t> DNA: </a:t>
            </a:r>
            <a:r>
              <a:rPr lang="sk-SK" sz="3600" b="1" dirty="0" err="1">
                <a:solidFill>
                  <a:schemeClr val="bg1"/>
                </a:solidFill>
              </a:rPr>
              <a:t>Quality</a:t>
            </a:r>
            <a:r>
              <a:rPr lang="sk-SK" sz="3600" b="1" dirty="0">
                <a:solidFill>
                  <a:schemeClr val="bg1"/>
                </a:solidFill>
              </a:rPr>
              <a:t> and top-</a:t>
            </a:r>
            <a:r>
              <a:rPr lang="sk-SK" sz="3600" b="1" dirty="0" err="1">
                <a:solidFill>
                  <a:schemeClr val="bg1"/>
                </a:solidFill>
              </a:rPr>
              <a:t>notch</a:t>
            </a:r>
            <a:r>
              <a:rPr lang="sk-SK" sz="3600" b="1" dirty="0">
                <a:solidFill>
                  <a:schemeClr val="bg1"/>
                </a:solidFill>
              </a:rPr>
              <a:t> </a:t>
            </a:r>
            <a:r>
              <a:rPr lang="sk-SK" sz="3600" b="1" dirty="0" err="1">
                <a:solidFill>
                  <a:schemeClr val="bg1"/>
                </a:solidFill>
              </a:rPr>
              <a:t>professionals</a:t>
            </a:r>
            <a:endParaRPr lang="sk-SK" sz="3600" dirty="0">
              <a:solidFill>
                <a:schemeClr val="bg1"/>
              </a:solidFill>
            </a:endParaRPr>
          </a:p>
          <a:p>
            <a:endParaRPr lang="sk-SK" dirty="0"/>
          </a:p>
        </p:txBody>
      </p:sp>
      <p:sp>
        <p:nvSpPr>
          <p:cNvPr id="62" name="BlokTextu 61">
            <a:extLst>
              <a:ext uri="{FF2B5EF4-FFF2-40B4-BE49-F238E27FC236}">
                <a16:creationId xmlns:a16="http://schemas.microsoft.com/office/drawing/2014/main" id="{9DF4A334-78C8-A1DA-B6D4-2DD8697152A7}"/>
              </a:ext>
            </a:extLst>
          </p:cNvPr>
          <p:cNvSpPr txBox="1"/>
          <p:nvPr/>
        </p:nvSpPr>
        <p:spPr>
          <a:xfrm>
            <a:off x="-804549" y="-1964331"/>
            <a:ext cx="647455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dirty="0" err="1">
                <a:solidFill>
                  <a:schemeClr val="bg1"/>
                </a:solidFill>
              </a:rPr>
              <a:t>Uncompromising</a:t>
            </a:r>
            <a:r>
              <a:rPr lang="sk-SK" sz="3600" dirty="0">
                <a:solidFill>
                  <a:schemeClr val="bg1"/>
                </a:solidFill>
              </a:rPr>
              <a:t> </a:t>
            </a:r>
            <a:r>
              <a:rPr lang="sk-SK" sz="3600" dirty="0" err="1">
                <a:solidFill>
                  <a:schemeClr val="bg1"/>
                </a:solidFill>
              </a:rPr>
              <a:t>quality</a:t>
            </a:r>
            <a:r>
              <a:rPr lang="sk-SK" sz="3600" dirty="0">
                <a:solidFill>
                  <a:schemeClr val="bg1"/>
                </a:solidFill>
              </a:rPr>
              <a:t>: </a:t>
            </a:r>
            <a:r>
              <a:rPr lang="sk-SK" sz="3600" dirty="0" err="1">
                <a:solidFill>
                  <a:schemeClr val="bg1"/>
                </a:solidFill>
              </a:rPr>
              <a:t>Every</a:t>
            </a:r>
            <a:r>
              <a:rPr lang="sk-SK" sz="3600" dirty="0">
                <a:solidFill>
                  <a:schemeClr val="bg1"/>
                </a:solidFill>
              </a:rPr>
              <a:t> detail of </a:t>
            </a:r>
            <a:r>
              <a:rPr lang="sk-SK" sz="3600" dirty="0" err="1">
                <a:solidFill>
                  <a:schemeClr val="bg1"/>
                </a:solidFill>
              </a:rPr>
              <a:t>our</a:t>
            </a:r>
            <a:r>
              <a:rPr lang="sk-SK" sz="3600" dirty="0">
                <a:solidFill>
                  <a:schemeClr val="bg1"/>
                </a:solidFill>
              </a:rPr>
              <a:t> </a:t>
            </a:r>
            <a:r>
              <a:rPr lang="sk-SK" sz="3600" dirty="0" err="1">
                <a:solidFill>
                  <a:schemeClr val="bg1"/>
                </a:solidFill>
              </a:rPr>
              <a:t>system</a:t>
            </a:r>
            <a:r>
              <a:rPr lang="sk-SK" sz="3600" dirty="0">
                <a:solidFill>
                  <a:schemeClr val="bg1"/>
                </a:solidFill>
              </a:rPr>
              <a:t> </a:t>
            </a:r>
            <a:r>
              <a:rPr lang="sk-SK" sz="3600" dirty="0" err="1">
                <a:solidFill>
                  <a:schemeClr val="bg1"/>
                </a:solidFill>
              </a:rPr>
              <a:t>adheres</a:t>
            </a:r>
            <a:r>
              <a:rPr lang="sk-SK" sz="3600" dirty="0">
                <a:solidFill>
                  <a:schemeClr val="bg1"/>
                </a:solidFill>
              </a:rPr>
              <a:t> to </a:t>
            </a:r>
            <a:r>
              <a:rPr lang="sk-SK" sz="3600" dirty="0" err="1">
                <a:solidFill>
                  <a:schemeClr val="bg1"/>
                </a:solidFill>
              </a:rPr>
              <a:t>strict</a:t>
            </a:r>
            <a:r>
              <a:rPr lang="sk-SK" sz="3600" dirty="0">
                <a:solidFill>
                  <a:schemeClr val="bg1"/>
                </a:solidFill>
              </a:rPr>
              <a:t> </a:t>
            </a:r>
            <a:r>
              <a:rPr lang="sk-SK" sz="3600" dirty="0" err="1">
                <a:solidFill>
                  <a:schemeClr val="bg1"/>
                </a:solidFill>
              </a:rPr>
              <a:t>technical</a:t>
            </a:r>
            <a:r>
              <a:rPr lang="sk-SK" sz="3600" dirty="0">
                <a:solidFill>
                  <a:schemeClr val="bg1"/>
                </a:solidFill>
              </a:rPr>
              <a:t> </a:t>
            </a:r>
            <a:r>
              <a:rPr lang="sk-SK" sz="3600" dirty="0" err="1">
                <a:solidFill>
                  <a:schemeClr val="bg1"/>
                </a:solidFill>
              </a:rPr>
              <a:t>standards</a:t>
            </a:r>
            <a:endParaRPr lang="sk-SK" sz="3600" dirty="0">
              <a:solidFill>
                <a:schemeClr val="bg1"/>
              </a:solidFill>
            </a:endParaRP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0DD2E5E8-603C-6140-AD99-693ADADB9C2B}"/>
              </a:ext>
            </a:extLst>
          </p:cNvPr>
          <p:cNvSpPr txBox="1"/>
          <p:nvPr/>
        </p:nvSpPr>
        <p:spPr>
          <a:xfrm>
            <a:off x="351692" y="539262"/>
            <a:ext cx="78853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800" b="1" dirty="0">
                <a:solidFill>
                  <a:srgbClr val="FF6600"/>
                </a:solidFill>
              </a:rPr>
              <a:t>OUR REFERENCE PROJECTS:</a:t>
            </a:r>
            <a:endParaRPr lang="sk-SK" sz="4800" dirty="0">
              <a:solidFill>
                <a:srgbClr val="FF6600"/>
              </a:solidFill>
            </a:endParaRPr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40C44A16-DBF5-1BAD-05E4-222F7011C2DB}"/>
              </a:ext>
            </a:extLst>
          </p:cNvPr>
          <p:cNvSpPr txBox="1"/>
          <p:nvPr/>
        </p:nvSpPr>
        <p:spPr>
          <a:xfrm>
            <a:off x="1464702" y="8617496"/>
            <a:ext cx="686212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3600" b="1" dirty="0">
                <a:solidFill>
                  <a:srgbClr val="FF6600"/>
                </a:solidFill>
              </a:rPr>
              <a:t>GOOD WORK IS NOT THE GOAL, BUT OUR STARTING POINT AND A GIVEN.</a:t>
            </a:r>
            <a:endParaRPr lang="sk-SK" sz="3600" dirty="0">
              <a:solidFill>
                <a:srgbClr val="FF6600"/>
              </a:solidFill>
            </a:endParaRPr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AFE8DFE1-4934-00FA-1B96-89512E0A6DC8}"/>
              </a:ext>
            </a:extLst>
          </p:cNvPr>
          <p:cNvSpPr txBox="1"/>
          <p:nvPr/>
        </p:nvSpPr>
        <p:spPr>
          <a:xfrm>
            <a:off x="560859" y="2339648"/>
            <a:ext cx="71819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sk-SK" b="1" dirty="0">
                <a:solidFill>
                  <a:schemeClr val="bg1"/>
                </a:solidFill>
              </a:rPr>
            </a:br>
            <a:endParaRPr lang="sk-SK" dirty="0">
              <a:solidFill>
                <a:schemeClr val="bg1"/>
              </a:solidFill>
            </a:endParaRPr>
          </a:p>
          <a:p>
            <a:endParaRPr lang="sk-SK" dirty="0">
              <a:solidFill>
                <a:schemeClr val="bg1"/>
              </a:solidFill>
            </a:endParaRPr>
          </a:p>
        </p:txBody>
      </p:sp>
      <p:sp>
        <p:nvSpPr>
          <p:cNvPr id="11" name="BlokTextu 10">
            <a:extLst>
              <a:ext uri="{FF2B5EF4-FFF2-40B4-BE49-F238E27FC236}">
                <a16:creationId xmlns:a16="http://schemas.microsoft.com/office/drawing/2014/main" id="{E09B2BF3-0F9C-75CC-3712-C0AC64C6AC77}"/>
              </a:ext>
            </a:extLst>
          </p:cNvPr>
          <p:cNvSpPr txBox="1"/>
          <p:nvPr/>
        </p:nvSpPr>
        <p:spPr>
          <a:xfrm>
            <a:off x="268478" y="2482904"/>
            <a:ext cx="809054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dirty="0">
                <a:solidFill>
                  <a:schemeClr val="bg1"/>
                </a:solidFill>
              </a:rPr>
              <a:t>USA: </a:t>
            </a:r>
            <a:r>
              <a:rPr lang="sk-SK" sz="3200" b="1" dirty="0">
                <a:solidFill>
                  <a:schemeClr val="bg1"/>
                </a:solidFill>
              </a:rPr>
              <a:t>Tesla </a:t>
            </a:r>
            <a:r>
              <a:rPr lang="sk-SK" sz="3200" dirty="0">
                <a:solidFill>
                  <a:schemeClr val="bg1"/>
                </a:solidFill>
              </a:rPr>
              <a:t>(Nevada &amp; Texas) </a:t>
            </a:r>
            <a:r>
              <a:rPr lang="sk-SK" sz="3200" b="1" dirty="0" err="1">
                <a:solidFill>
                  <a:schemeClr val="bg1"/>
                </a:solidFill>
              </a:rPr>
              <a:t>Rivian</a:t>
            </a:r>
            <a:r>
              <a:rPr lang="sk-SK" sz="3200" dirty="0">
                <a:solidFill>
                  <a:schemeClr val="bg1"/>
                </a:solidFill>
              </a:rPr>
              <a:t> (Illinois)</a:t>
            </a:r>
          </a:p>
          <a:p>
            <a:endParaRPr lang="sk-SK" sz="3200" dirty="0">
              <a:solidFill>
                <a:schemeClr val="bg1"/>
              </a:solidFill>
            </a:endParaRPr>
          </a:p>
          <a:p>
            <a:endParaRPr lang="sk-SK" sz="3200" dirty="0">
              <a:solidFill>
                <a:schemeClr val="bg1"/>
              </a:solidFill>
            </a:endParaRPr>
          </a:p>
          <a:p>
            <a:r>
              <a:rPr lang="sk-SK" sz="3200" dirty="0" err="1">
                <a:solidFill>
                  <a:schemeClr val="bg1"/>
                </a:solidFill>
              </a:rPr>
              <a:t>Europe</a:t>
            </a:r>
            <a:r>
              <a:rPr lang="sk-SK" sz="3200" dirty="0">
                <a:solidFill>
                  <a:schemeClr val="bg1"/>
                </a:solidFill>
              </a:rPr>
              <a:t>: </a:t>
            </a:r>
            <a:r>
              <a:rPr lang="sk-SK" sz="3200" b="1" dirty="0">
                <a:solidFill>
                  <a:schemeClr val="bg1"/>
                </a:solidFill>
              </a:rPr>
              <a:t>Volvo </a:t>
            </a:r>
            <a:r>
              <a:rPr lang="sk-SK" sz="3200" dirty="0">
                <a:solidFill>
                  <a:schemeClr val="bg1"/>
                </a:solidFill>
              </a:rPr>
              <a:t>(</a:t>
            </a:r>
            <a:r>
              <a:rPr lang="sk-SK" sz="3200" dirty="0" err="1">
                <a:solidFill>
                  <a:schemeClr val="bg1"/>
                </a:solidFill>
              </a:rPr>
              <a:t>Gothenburg</a:t>
            </a:r>
            <a:r>
              <a:rPr lang="sk-SK" sz="3200" dirty="0">
                <a:solidFill>
                  <a:schemeClr val="bg1"/>
                </a:solidFill>
              </a:rPr>
              <a:t> &amp; Košice), </a:t>
            </a:r>
            <a:r>
              <a:rPr lang="sk-SK" sz="3200" b="1" dirty="0">
                <a:solidFill>
                  <a:schemeClr val="bg1"/>
                </a:solidFill>
              </a:rPr>
              <a:t>Volkswagen</a:t>
            </a:r>
            <a:r>
              <a:rPr lang="sk-SK" sz="3200" dirty="0">
                <a:solidFill>
                  <a:schemeClr val="bg1"/>
                </a:solidFill>
              </a:rPr>
              <a:t> (Bratislava &amp; Poznaň), </a:t>
            </a:r>
            <a:r>
              <a:rPr lang="sk-SK" sz="3200" b="1" dirty="0">
                <a:solidFill>
                  <a:schemeClr val="bg1"/>
                </a:solidFill>
              </a:rPr>
              <a:t>Ford</a:t>
            </a:r>
            <a:r>
              <a:rPr lang="sk-SK" sz="3200" dirty="0">
                <a:solidFill>
                  <a:schemeClr val="bg1"/>
                </a:solidFill>
              </a:rPr>
              <a:t> (</a:t>
            </a:r>
            <a:r>
              <a:rPr lang="sk-SK" sz="3200" dirty="0" err="1">
                <a:solidFill>
                  <a:schemeClr val="bg1"/>
                </a:solidFill>
              </a:rPr>
              <a:t>Turkey</a:t>
            </a:r>
            <a:r>
              <a:rPr lang="sk-SK" sz="3200" dirty="0">
                <a:solidFill>
                  <a:schemeClr val="bg1"/>
                </a:solidFill>
              </a:rPr>
              <a:t>)</a:t>
            </a:r>
          </a:p>
          <a:p>
            <a:endParaRPr lang="sk-SK" sz="3200" dirty="0">
              <a:solidFill>
                <a:schemeClr val="bg1"/>
              </a:solidFill>
            </a:endParaRPr>
          </a:p>
          <a:p>
            <a:r>
              <a:rPr lang="sk-SK" sz="3200" dirty="0" err="1">
                <a:solidFill>
                  <a:schemeClr val="bg1"/>
                </a:solidFill>
              </a:rPr>
              <a:t>Asia</a:t>
            </a:r>
            <a:r>
              <a:rPr lang="sk-SK" sz="3200" dirty="0">
                <a:solidFill>
                  <a:schemeClr val="bg1"/>
                </a:solidFill>
              </a:rPr>
              <a:t>: </a:t>
            </a:r>
            <a:r>
              <a:rPr lang="sk-SK" sz="3200" b="1" dirty="0" err="1">
                <a:solidFill>
                  <a:schemeClr val="bg1"/>
                </a:solidFill>
              </a:rPr>
              <a:t>Projects</a:t>
            </a:r>
            <a:r>
              <a:rPr lang="sk-SK" sz="3200" b="1" dirty="0">
                <a:solidFill>
                  <a:schemeClr val="bg1"/>
                </a:solidFill>
              </a:rPr>
              <a:t> </a:t>
            </a:r>
            <a:r>
              <a:rPr lang="sk-SK" sz="3200" b="1" dirty="0" err="1">
                <a:solidFill>
                  <a:schemeClr val="bg1"/>
                </a:solidFill>
              </a:rPr>
              <a:t>for</a:t>
            </a:r>
            <a:r>
              <a:rPr lang="sk-SK" sz="3200" b="1" dirty="0">
                <a:solidFill>
                  <a:schemeClr val="bg1"/>
                </a:solidFill>
              </a:rPr>
              <a:t> </a:t>
            </a:r>
            <a:r>
              <a:rPr lang="sk-SK" sz="3200" b="1" dirty="0" err="1">
                <a:solidFill>
                  <a:schemeClr val="bg1"/>
                </a:solidFill>
              </a:rPr>
              <a:t>First</a:t>
            </a:r>
            <a:r>
              <a:rPr lang="sk-SK" sz="3200" b="1" dirty="0">
                <a:solidFill>
                  <a:schemeClr val="bg1"/>
                </a:solidFill>
              </a:rPr>
              <a:t> </a:t>
            </a:r>
            <a:r>
              <a:rPr lang="sk-SK" sz="3200" b="1" dirty="0" err="1">
                <a:solidFill>
                  <a:schemeClr val="bg1"/>
                </a:solidFill>
              </a:rPr>
              <a:t>Solar</a:t>
            </a:r>
            <a:r>
              <a:rPr lang="sk-SK" sz="3200" b="1" dirty="0">
                <a:solidFill>
                  <a:schemeClr val="bg1"/>
                </a:solidFill>
              </a:rPr>
              <a:t> in India</a:t>
            </a:r>
            <a:endParaRPr lang="sk-SK" sz="3200" dirty="0">
              <a:solidFill>
                <a:schemeClr val="bg1"/>
              </a:solidFill>
            </a:endParaRPr>
          </a:p>
        </p:txBody>
      </p:sp>
      <p:pic>
        <p:nvPicPr>
          <p:cNvPr id="12" name="Obrázok 11">
            <a:extLst>
              <a:ext uri="{FF2B5EF4-FFF2-40B4-BE49-F238E27FC236}">
                <a16:creationId xmlns:a16="http://schemas.microsoft.com/office/drawing/2014/main" id="{952F3E19-03D1-4B7A-F23D-CAA394B0B0F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54" b="37402"/>
          <a:stretch>
            <a:fillRect/>
          </a:stretch>
        </p:blipFill>
        <p:spPr>
          <a:xfrm>
            <a:off x="5448445" y="4985419"/>
            <a:ext cx="2277214" cy="961983"/>
          </a:xfrm>
          <a:prstGeom prst="rect">
            <a:avLst/>
          </a:prstGeom>
        </p:spPr>
      </p:pic>
      <p:pic>
        <p:nvPicPr>
          <p:cNvPr id="14" name="Obrázok 13">
            <a:extLst>
              <a:ext uri="{FF2B5EF4-FFF2-40B4-BE49-F238E27FC236}">
                <a16:creationId xmlns:a16="http://schemas.microsoft.com/office/drawing/2014/main" id="{9E936ED1-8F47-B0B4-6F1D-01770DE256A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1157" y="4985419"/>
            <a:ext cx="962619" cy="962619"/>
          </a:xfrm>
          <a:prstGeom prst="rect">
            <a:avLst/>
          </a:prstGeom>
        </p:spPr>
      </p:pic>
      <p:pic>
        <p:nvPicPr>
          <p:cNvPr id="21" name="Obrázok 20">
            <a:extLst>
              <a:ext uri="{FF2B5EF4-FFF2-40B4-BE49-F238E27FC236}">
                <a16:creationId xmlns:a16="http://schemas.microsoft.com/office/drawing/2014/main" id="{89DD136C-F76A-8437-842F-152C95BA60F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29" b="5809"/>
          <a:stretch>
            <a:fillRect/>
          </a:stretch>
        </p:blipFill>
        <p:spPr>
          <a:xfrm>
            <a:off x="4901472" y="3001640"/>
            <a:ext cx="1093945" cy="984127"/>
          </a:xfrm>
          <a:prstGeom prst="rect">
            <a:avLst/>
          </a:prstGeom>
        </p:spPr>
      </p:pic>
      <p:pic>
        <p:nvPicPr>
          <p:cNvPr id="27" name="Obrázok 26">
            <a:extLst>
              <a:ext uri="{FF2B5EF4-FFF2-40B4-BE49-F238E27FC236}">
                <a16:creationId xmlns:a16="http://schemas.microsoft.com/office/drawing/2014/main" id="{9A7A00B2-F4D2-7C30-CD64-D53C48B6EC1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65" r="9731"/>
          <a:stretch>
            <a:fillRect/>
          </a:stretch>
        </p:blipFill>
        <p:spPr>
          <a:xfrm>
            <a:off x="3956630" y="3026926"/>
            <a:ext cx="782996" cy="972610"/>
          </a:xfrm>
          <a:prstGeom prst="rect">
            <a:avLst/>
          </a:prstGeom>
        </p:spPr>
      </p:pic>
      <p:pic>
        <p:nvPicPr>
          <p:cNvPr id="31" name="Obrázok 30">
            <a:extLst>
              <a:ext uri="{FF2B5EF4-FFF2-40B4-BE49-F238E27FC236}">
                <a16:creationId xmlns:a16="http://schemas.microsoft.com/office/drawing/2014/main" id="{187A4EDC-36A8-B5E1-2D90-A1F77C36748E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4011" y="4984783"/>
            <a:ext cx="962619" cy="962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3439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A05534-49A5-8CB2-85F0-53969E98C4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brázok 12">
            <a:extLst>
              <a:ext uri="{FF2B5EF4-FFF2-40B4-BE49-F238E27FC236}">
                <a16:creationId xmlns:a16="http://schemas.microsoft.com/office/drawing/2014/main" id="{2920A9AE-C94E-716B-30AD-FBA4A563F4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" t="18115" b="25295"/>
          <a:stretch>
            <a:fillRect/>
          </a:stretch>
        </p:blipFill>
        <p:spPr>
          <a:xfrm>
            <a:off x="0" y="-103035"/>
            <a:ext cx="12298080" cy="6961036"/>
          </a:xfrm>
          <a:prstGeom prst="rect">
            <a:avLst/>
          </a:prstGeom>
        </p:spPr>
      </p:pic>
      <p:pic>
        <p:nvPicPr>
          <p:cNvPr id="9" name="Obrázok 8">
            <a:extLst>
              <a:ext uri="{FF2B5EF4-FFF2-40B4-BE49-F238E27FC236}">
                <a16:creationId xmlns:a16="http://schemas.microsoft.com/office/drawing/2014/main" id="{04FB186D-79D9-08D6-39AC-A33AD4CC49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32" r="74" b="8294"/>
          <a:stretch>
            <a:fillRect/>
          </a:stretch>
        </p:blipFill>
        <p:spPr>
          <a:xfrm>
            <a:off x="-13717635" y="-1238023"/>
            <a:ext cx="12183005" cy="6858000"/>
          </a:xfrm>
          <a:prstGeom prst="rect">
            <a:avLst/>
          </a:prstGeom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id="{D6E1CDE1-31B4-B7A0-D568-B192847502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4" t="18913" b="3449"/>
          <a:stretch>
            <a:fillRect/>
          </a:stretch>
        </p:blipFill>
        <p:spPr>
          <a:xfrm>
            <a:off x="-13006512" y="1166975"/>
            <a:ext cx="12198678" cy="6858000"/>
          </a:xfrm>
          <a:prstGeom prst="rect">
            <a:avLst/>
          </a:prstGeom>
        </p:spPr>
      </p:pic>
      <p:sp>
        <p:nvSpPr>
          <p:cNvPr id="80" name="Obdĺžnik 79">
            <a:extLst>
              <a:ext uri="{FF2B5EF4-FFF2-40B4-BE49-F238E27FC236}">
                <a16:creationId xmlns:a16="http://schemas.microsoft.com/office/drawing/2014/main" id="{43C100BF-0C37-0262-93E3-3062655A9CC5}"/>
              </a:ext>
            </a:extLst>
          </p:cNvPr>
          <p:cNvSpPr/>
          <p:nvPr/>
        </p:nvSpPr>
        <p:spPr>
          <a:xfrm>
            <a:off x="-21770" y="-136867"/>
            <a:ext cx="12439391" cy="7048384"/>
          </a:xfrm>
          <a:prstGeom prst="rect">
            <a:avLst/>
          </a:prstGeom>
          <a:solidFill>
            <a:schemeClr val="tx1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" name="Obdĺžnik: zaoblené rohy 1">
            <a:extLst>
              <a:ext uri="{FF2B5EF4-FFF2-40B4-BE49-F238E27FC236}">
                <a16:creationId xmlns:a16="http://schemas.microsoft.com/office/drawing/2014/main" id="{6AB356DF-2A7F-5CE0-C833-786A3D4B3B10}"/>
              </a:ext>
            </a:extLst>
          </p:cNvPr>
          <p:cNvSpPr/>
          <p:nvPr/>
        </p:nvSpPr>
        <p:spPr>
          <a:xfrm>
            <a:off x="11065289" y="2876827"/>
            <a:ext cx="1567760" cy="12518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51000">
                <a:schemeClr val="bg1"/>
              </a:gs>
              <a:gs pos="100000">
                <a:schemeClr val="tx1"/>
              </a:gs>
              <a:gs pos="91000">
                <a:schemeClr val="tx1"/>
              </a:gs>
            </a:gsLst>
            <a:lin ang="2400000" scaled="0"/>
          </a:gradFill>
          <a:ln>
            <a:noFill/>
          </a:ln>
          <a:effectLst>
            <a:outerShdw blurRad="889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grpSp>
        <p:nvGrpSpPr>
          <p:cNvPr id="3" name="Skupina 2">
            <a:extLst>
              <a:ext uri="{FF2B5EF4-FFF2-40B4-BE49-F238E27FC236}">
                <a16:creationId xmlns:a16="http://schemas.microsoft.com/office/drawing/2014/main" id="{98390E2F-C419-F4AD-D0EC-54F012FD6169}"/>
              </a:ext>
            </a:extLst>
          </p:cNvPr>
          <p:cNvGrpSpPr/>
          <p:nvPr/>
        </p:nvGrpSpPr>
        <p:grpSpPr>
          <a:xfrm rot="19037690">
            <a:off x="9505267" y="1189730"/>
            <a:ext cx="4703018" cy="4757672"/>
            <a:chOff x="10097567" y="1950914"/>
            <a:chExt cx="3021243" cy="3029197"/>
          </a:xfrm>
        </p:grpSpPr>
        <p:pic>
          <p:nvPicPr>
            <p:cNvPr id="4" name="Grafický objekt 3" descr="Jedno ozubené koliesko výplň plnou farbou">
              <a:extLst>
                <a:ext uri="{FF2B5EF4-FFF2-40B4-BE49-F238E27FC236}">
                  <a16:creationId xmlns:a16="http://schemas.microsoft.com/office/drawing/2014/main" id="{4610D2C9-031E-277F-EF14-52A2C8ABF9E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6200000">
              <a:off x="10093590" y="1954891"/>
              <a:ext cx="3029197" cy="3021243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  <p:sp>
          <p:nvSpPr>
            <p:cNvPr id="15" name="Vývojový diagram: spojnica 14">
              <a:extLst>
                <a:ext uri="{FF2B5EF4-FFF2-40B4-BE49-F238E27FC236}">
                  <a16:creationId xmlns:a16="http://schemas.microsoft.com/office/drawing/2014/main" id="{056A4873-B8D2-F0C5-4DB1-76E082182B6A}"/>
                </a:ext>
              </a:extLst>
            </p:cNvPr>
            <p:cNvSpPr/>
            <p:nvPr/>
          </p:nvSpPr>
          <p:spPr>
            <a:xfrm rot="16200000">
              <a:off x="10903427" y="2797093"/>
              <a:ext cx="1395180" cy="1391517"/>
            </a:xfrm>
            <a:prstGeom prst="flowChartConnector">
              <a:avLst/>
            </a:prstGeom>
            <a:gradFill flip="none" rotWithShape="1">
              <a:gsLst>
                <a:gs pos="9800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  <a:ln w="38100"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</p:grpSp>
      <p:grpSp>
        <p:nvGrpSpPr>
          <p:cNvPr id="24" name="Skupina 23">
            <a:extLst>
              <a:ext uri="{FF2B5EF4-FFF2-40B4-BE49-F238E27FC236}">
                <a16:creationId xmlns:a16="http://schemas.microsoft.com/office/drawing/2014/main" id="{7C9B6C37-F73D-E248-99E3-D1A3D2DC1868}"/>
              </a:ext>
            </a:extLst>
          </p:cNvPr>
          <p:cNvGrpSpPr/>
          <p:nvPr/>
        </p:nvGrpSpPr>
        <p:grpSpPr>
          <a:xfrm>
            <a:off x="-4258086" y="-2140532"/>
            <a:ext cx="3036939" cy="2430604"/>
            <a:chOff x="1878761" y="562094"/>
            <a:chExt cx="2721562" cy="2187983"/>
          </a:xfrm>
        </p:grpSpPr>
        <p:grpSp>
          <p:nvGrpSpPr>
            <p:cNvPr id="20" name="Skupina 19">
              <a:extLst>
                <a:ext uri="{FF2B5EF4-FFF2-40B4-BE49-F238E27FC236}">
                  <a16:creationId xmlns:a16="http://schemas.microsoft.com/office/drawing/2014/main" id="{EC957C34-9B60-F4AA-5D91-FA31865D4C4F}"/>
                </a:ext>
              </a:extLst>
            </p:cNvPr>
            <p:cNvGrpSpPr/>
            <p:nvPr/>
          </p:nvGrpSpPr>
          <p:grpSpPr>
            <a:xfrm>
              <a:off x="2024986" y="562094"/>
              <a:ext cx="2429123" cy="2187983"/>
              <a:chOff x="1836751" y="1105231"/>
              <a:chExt cx="1701579" cy="1464415"/>
            </a:xfrm>
          </p:grpSpPr>
          <p:sp>
            <p:nvSpPr>
              <p:cNvPr id="17" name="Šesťuholník 16">
                <a:extLst>
                  <a:ext uri="{FF2B5EF4-FFF2-40B4-BE49-F238E27FC236}">
                    <a16:creationId xmlns:a16="http://schemas.microsoft.com/office/drawing/2014/main" id="{03227B77-6D78-9C34-AAC8-3680DBE81542}"/>
                  </a:ext>
                </a:extLst>
              </p:cNvPr>
              <p:cNvSpPr/>
              <p:nvPr/>
            </p:nvSpPr>
            <p:spPr>
              <a:xfrm>
                <a:off x="1836751" y="1105231"/>
                <a:ext cx="1701579" cy="1464415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  <a:softEdge rad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  <p:sp>
            <p:nvSpPr>
              <p:cNvPr id="19" name="Vývojový diagram: spojnica 18">
                <a:extLst>
                  <a:ext uri="{FF2B5EF4-FFF2-40B4-BE49-F238E27FC236}">
                    <a16:creationId xmlns:a16="http://schemas.microsoft.com/office/drawing/2014/main" id="{84CE87E0-C59F-EA90-6BEE-1FFC6D39E170}"/>
                  </a:ext>
                </a:extLst>
              </p:cNvPr>
              <p:cNvSpPr/>
              <p:nvPr/>
            </p:nvSpPr>
            <p:spPr>
              <a:xfrm>
                <a:off x="2019629" y="1188719"/>
                <a:ext cx="1335819" cy="1297437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4">
                      <a:lumMod val="0"/>
                      <a:lumOff val="100000"/>
                    </a:schemeClr>
                  </a:gs>
                  <a:gs pos="35000">
                    <a:schemeClr val="accent4">
                      <a:lumMod val="0"/>
                      <a:lumOff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</p:grpSp>
        <p:pic>
          <p:nvPicPr>
            <p:cNvPr id="18" name="Grafický objekt 17" descr="Jedno ozubené koliesko výplň plnou farbou">
              <a:extLst>
                <a:ext uri="{FF2B5EF4-FFF2-40B4-BE49-F238E27FC236}">
                  <a16:creationId xmlns:a16="http://schemas.microsoft.com/office/drawing/2014/main" id="{8256F9A8-5A5F-A4A9-19EC-20A907D20D9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947865" y="2055246"/>
              <a:ext cx="583351" cy="583351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  <p:sp>
          <p:nvSpPr>
            <p:cNvPr id="22" name="BlokTextu 21">
              <a:extLst>
                <a:ext uri="{FF2B5EF4-FFF2-40B4-BE49-F238E27FC236}">
                  <a16:creationId xmlns:a16="http://schemas.microsoft.com/office/drawing/2014/main" id="{C2A07DE9-8030-573D-70B5-35471573FD7D}"/>
                </a:ext>
              </a:extLst>
            </p:cNvPr>
            <p:cNvSpPr txBox="1"/>
            <p:nvPr/>
          </p:nvSpPr>
          <p:spPr>
            <a:xfrm>
              <a:off x="2360080" y="858873"/>
              <a:ext cx="1758921" cy="554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700" b="1" dirty="0">
                  <a:solidFill>
                    <a:srgbClr val="FF6600"/>
                  </a:solidFill>
                </a:rPr>
                <a:t>PROJECT MANAGEMENT</a:t>
              </a:r>
            </a:p>
          </p:txBody>
        </p:sp>
        <p:sp>
          <p:nvSpPr>
            <p:cNvPr id="23" name="BlokTextu 22">
              <a:extLst>
                <a:ext uri="{FF2B5EF4-FFF2-40B4-BE49-F238E27FC236}">
                  <a16:creationId xmlns:a16="http://schemas.microsoft.com/office/drawing/2014/main" id="{CEC2580A-A24C-2171-B559-A55878C9C50B}"/>
                </a:ext>
              </a:extLst>
            </p:cNvPr>
            <p:cNvSpPr txBox="1"/>
            <p:nvPr/>
          </p:nvSpPr>
          <p:spPr>
            <a:xfrm>
              <a:off x="1878761" y="1401535"/>
              <a:ext cx="2721562" cy="664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400" b="1" dirty="0"/>
                <a:t>Professional management </a:t>
              </a:r>
            </a:p>
            <a:p>
              <a:pPr algn="ctr"/>
              <a:r>
                <a:rPr lang="sk-SK" sz="1400" b="1" dirty="0"/>
                <a:t>from </a:t>
              </a:r>
              <a:r>
                <a:rPr lang="sk-SK" sz="1400" b="1" dirty="0" err="1"/>
                <a:t>the</a:t>
              </a:r>
              <a:r>
                <a:rPr lang="sk-SK" sz="1400" b="1" dirty="0"/>
                <a:t> </a:t>
              </a:r>
              <a:r>
                <a:rPr lang="sk-SK" sz="1400" b="1" dirty="0" err="1"/>
                <a:t>first</a:t>
              </a:r>
              <a:r>
                <a:rPr lang="sk-SK" sz="1400" b="1" dirty="0"/>
                <a:t> </a:t>
              </a:r>
              <a:r>
                <a:rPr lang="sk-SK" sz="1400" b="1" dirty="0" err="1"/>
                <a:t>sketch</a:t>
              </a:r>
              <a:r>
                <a:rPr lang="sk-SK" sz="1400" b="1" dirty="0"/>
                <a:t> </a:t>
              </a:r>
            </a:p>
            <a:p>
              <a:pPr algn="ctr"/>
              <a:r>
                <a:rPr lang="sk-SK" sz="1400" b="1" dirty="0"/>
                <a:t>to </a:t>
              </a:r>
              <a:r>
                <a:rPr lang="sk-SK" sz="1400" b="1" dirty="0" err="1"/>
                <a:t>final</a:t>
              </a:r>
              <a:r>
                <a:rPr lang="sk-SK" sz="1400" b="1" dirty="0"/>
                <a:t> </a:t>
              </a:r>
              <a:r>
                <a:rPr lang="sk-SK" sz="1400" b="1" dirty="0" err="1"/>
                <a:t>delivery</a:t>
              </a:r>
              <a:r>
                <a:rPr lang="sk-SK" sz="1400" b="1" dirty="0"/>
                <a:t>.</a:t>
              </a:r>
              <a:endParaRPr lang="sk-SK" sz="1400" dirty="0"/>
            </a:p>
          </p:txBody>
        </p:sp>
      </p:grpSp>
      <p:grpSp>
        <p:nvGrpSpPr>
          <p:cNvPr id="39" name="Skupina 38">
            <a:extLst>
              <a:ext uri="{FF2B5EF4-FFF2-40B4-BE49-F238E27FC236}">
                <a16:creationId xmlns:a16="http://schemas.microsoft.com/office/drawing/2014/main" id="{4795B02F-2E54-CBCE-53A8-4740EE1BEC2F}"/>
              </a:ext>
            </a:extLst>
          </p:cNvPr>
          <p:cNvGrpSpPr/>
          <p:nvPr/>
        </p:nvGrpSpPr>
        <p:grpSpPr>
          <a:xfrm>
            <a:off x="-6817698" y="1309389"/>
            <a:ext cx="3036939" cy="2430604"/>
            <a:chOff x="1903679" y="562094"/>
            <a:chExt cx="2721562" cy="2187983"/>
          </a:xfrm>
        </p:grpSpPr>
        <p:grpSp>
          <p:nvGrpSpPr>
            <p:cNvPr id="40" name="Skupina 39">
              <a:extLst>
                <a:ext uri="{FF2B5EF4-FFF2-40B4-BE49-F238E27FC236}">
                  <a16:creationId xmlns:a16="http://schemas.microsoft.com/office/drawing/2014/main" id="{6352FAAD-4ADE-54FD-6C53-6ABAF2CED4ED}"/>
                </a:ext>
              </a:extLst>
            </p:cNvPr>
            <p:cNvGrpSpPr/>
            <p:nvPr/>
          </p:nvGrpSpPr>
          <p:grpSpPr>
            <a:xfrm>
              <a:off x="2024986" y="562094"/>
              <a:ext cx="2429123" cy="2187983"/>
              <a:chOff x="1836751" y="1105231"/>
              <a:chExt cx="1701579" cy="1464415"/>
            </a:xfrm>
          </p:grpSpPr>
          <p:sp>
            <p:nvSpPr>
              <p:cNvPr id="44" name="Šesťuholník 43">
                <a:extLst>
                  <a:ext uri="{FF2B5EF4-FFF2-40B4-BE49-F238E27FC236}">
                    <a16:creationId xmlns:a16="http://schemas.microsoft.com/office/drawing/2014/main" id="{CCCEAC56-D215-5F86-E46D-4FDD211BC214}"/>
                  </a:ext>
                </a:extLst>
              </p:cNvPr>
              <p:cNvSpPr/>
              <p:nvPr/>
            </p:nvSpPr>
            <p:spPr>
              <a:xfrm>
                <a:off x="1836751" y="1105231"/>
                <a:ext cx="1701579" cy="1464415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  <a:softEdge rad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  <p:sp>
            <p:nvSpPr>
              <p:cNvPr id="45" name="Vývojový diagram: spojnica 44">
                <a:extLst>
                  <a:ext uri="{FF2B5EF4-FFF2-40B4-BE49-F238E27FC236}">
                    <a16:creationId xmlns:a16="http://schemas.microsoft.com/office/drawing/2014/main" id="{9510CC01-3878-F6E7-AE65-CAC96615585B}"/>
                  </a:ext>
                </a:extLst>
              </p:cNvPr>
              <p:cNvSpPr/>
              <p:nvPr/>
            </p:nvSpPr>
            <p:spPr>
              <a:xfrm>
                <a:off x="2019629" y="1188719"/>
                <a:ext cx="1335819" cy="1297437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4">
                      <a:lumMod val="0"/>
                      <a:lumOff val="100000"/>
                    </a:schemeClr>
                  </a:gs>
                  <a:gs pos="35000">
                    <a:schemeClr val="accent4">
                      <a:lumMod val="0"/>
                      <a:lumOff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</p:grpSp>
        <p:pic>
          <p:nvPicPr>
            <p:cNvPr id="41" name="Grafický objekt 40" descr="Jedno ozubené koliesko výplň plnou farbou">
              <a:extLst>
                <a:ext uri="{FF2B5EF4-FFF2-40B4-BE49-F238E27FC236}">
                  <a16:creationId xmlns:a16="http://schemas.microsoft.com/office/drawing/2014/main" id="{D0BF11D8-4D9D-B1CD-D4BB-39A26B43748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947865" y="2055246"/>
              <a:ext cx="583351" cy="583351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  <p:sp>
          <p:nvSpPr>
            <p:cNvPr id="42" name="BlokTextu 41">
              <a:extLst>
                <a:ext uri="{FF2B5EF4-FFF2-40B4-BE49-F238E27FC236}">
                  <a16:creationId xmlns:a16="http://schemas.microsoft.com/office/drawing/2014/main" id="{18474210-0960-BB81-378E-88B51C619AA4}"/>
                </a:ext>
              </a:extLst>
            </p:cNvPr>
            <p:cNvSpPr txBox="1"/>
            <p:nvPr/>
          </p:nvSpPr>
          <p:spPr>
            <a:xfrm>
              <a:off x="2393189" y="879509"/>
              <a:ext cx="1758921" cy="554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700" b="1" dirty="0">
                  <a:solidFill>
                    <a:srgbClr val="FF6600"/>
                  </a:solidFill>
                </a:rPr>
                <a:t>MECHANICAL ENGINEERING </a:t>
              </a:r>
            </a:p>
          </p:txBody>
        </p:sp>
        <p:sp>
          <p:nvSpPr>
            <p:cNvPr id="43" name="BlokTextu 42">
              <a:extLst>
                <a:ext uri="{FF2B5EF4-FFF2-40B4-BE49-F238E27FC236}">
                  <a16:creationId xmlns:a16="http://schemas.microsoft.com/office/drawing/2014/main" id="{96F733FB-5962-DE71-B347-5C7F71CE9F51}"/>
                </a:ext>
              </a:extLst>
            </p:cNvPr>
            <p:cNvSpPr txBox="1"/>
            <p:nvPr/>
          </p:nvSpPr>
          <p:spPr>
            <a:xfrm>
              <a:off x="1903679" y="1412213"/>
              <a:ext cx="2721562" cy="664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400" b="1" dirty="0" err="1"/>
                <a:t>Construction</a:t>
              </a:r>
              <a:r>
                <a:rPr lang="sk-SK" sz="1400" b="1" dirty="0"/>
                <a:t> of </a:t>
              </a:r>
              <a:r>
                <a:rPr lang="sk-SK" sz="1400" b="1" dirty="0" err="1"/>
                <a:t>advanced</a:t>
              </a:r>
              <a:r>
                <a:rPr lang="sk-SK" sz="1400" b="1" dirty="0"/>
                <a:t> </a:t>
              </a:r>
              <a:r>
                <a:rPr lang="sk-SK" sz="1400" b="1" dirty="0" err="1"/>
                <a:t>conveyor</a:t>
              </a:r>
              <a:r>
                <a:rPr lang="sk-SK" sz="1400" b="1" dirty="0"/>
                <a:t> </a:t>
              </a:r>
              <a:r>
                <a:rPr lang="sk-SK" sz="1400" b="1" dirty="0" err="1"/>
                <a:t>systems</a:t>
              </a:r>
              <a:r>
                <a:rPr lang="sk-SK" sz="1400" b="1" dirty="0"/>
                <a:t> and</a:t>
              </a:r>
            </a:p>
            <a:p>
              <a:pPr algn="ctr"/>
              <a:r>
                <a:rPr lang="sk-SK" sz="1400" b="1" dirty="0"/>
                <a:t> </a:t>
              </a:r>
              <a:r>
                <a:rPr lang="sk-SK" sz="1400" b="1" dirty="0" err="1"/>
                <a:t>installation</a:t>
              </a:r>
              <a:r>
                <a:rPr lang="sk-SK" sz="1400" b="1" dirty="0"/>
                <a:t> of </a:t>
              </a:r>
              <a:r>
                <a:rPr lang="sk-SK" sz="1400" b="1" dirty="0" err="1"/>
                <a:t>robotic</a:t>
              </a:r>
              <a:r>
                <a:rPr lang="sk-SK" sz="1400" b="1" dirty="0"/>
                <a:t> </a:t>
              </a:r>
              <a:r>
                <a:rPr lang="sk-SK" sz="1400" b="1" dirty="0" err="1"/>
                <a:t>arms</a:t>
              </a:r>
              <a:r>
                <a:rPr lang="sk-SK" sz="1400" b="1" dirty="0"/>
                <a:t>.</a:t>
              </a:r>
              <a:endParaRPr lang="sk-SK" sz="1400" dirty="0"/>
            </a:p>
          </p:txBody>
        </p:sp>
      </p:grpSp>
      <p:grpSp>
        <p:nvGrpSpPr>
          <p:cNvPr id="46" name="Skupina 45">
            <a:extLst>
              <a:ext uri="{FF2B5EF4-FFF2-40B4-BE49-F238E27FC236}">
                <a16:creationId xmlns:a16="http://schemas.microsoft.com/office/drawing/2014/main" id="{AD81637A-F2AC-1D1E-6813-11D15408681D}"/>
              </a:ext>
            </a:extLst>
          </p:cNvPr>
          <p:cNvGrpSpPr/>
          <p:nvPr/>
        </p:nvGrpSpPr>
        <p:grpSpPr>
          <a:xfrm>
            <a:off x="14805392" y="1309390"/>
            <a:ext cx="3036939" cy="2430604"/>
            <a:chOff x="1911870" y="562094"/>
            <a:chExt cx="2721562" cy="2187983"/>
          </a:xfrm>
        </p:grpSpPr>
        <p:grpSp>
          <p:nvGrpSpPr>
            <p:cNvPr id="47" name="Skupina 46">
              <a:extLst>
                <a:ext uri="{FF2B5EF4-FFF2-40B4-BE49-F238E27FC236}">
                  <a16:creationId xmlns:a16="http://schemas.microsoft.com/office/drawing/2014/main" id="{01BF573C-74D4-28EC-0D96-8932D4836DDF}"/>
                </a:ext>
              </a:extLst>
            </p:cNvPr>
            <p:cNvGrpSpPr/>
            <p:nvPr/>
          </p:nvGrpSpPr>
          <p:grpSpPr>
            <a:xfrm>
              <a:off x="2024986" y="562094"/>
              <a:ext cx="2429123" cy="2187983"/>
              <a:chOff x="1836751" y="1105231"/>
              <a:chExt cx="1701579" cy="1464415"/>
            </a:xfrm>
          </p:grpSpPr>
          <p:sp>
            <p:nvSpPr>
              <p:cNvPr id="51" name="Šesťuholník 50">
                <a:extLst>
                  <a:ext uri="{FF2B5EF4-FFF2-40B4-BE49-F238E27FC236}">
                    <a16:creationId xmlns:a16="http://schemas.microsoft.com/office/drawing/2014/main" id="{CC89489C-11E9-CAAA-852A-453CFA7C633F}"/>
                  </a:ext>
                </a:extLst>
              </p:cNvPr>
              <p:cNvSpPr/>
              <p:nvPr/>
            </p:nvSpPr>
            <p:spPr>
              <a:xfrm>
                <a:off x="1836751" y="1105231"/>
                <a:ext cx="1701579" cy="1464415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  <a:softEdge rad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  <p:sp>
            <p:nvSpPr>
              <p:cNvPr id="52" name="Vývojový diagram: spojnica 51">
                <a:extLst>
                  <a:ext uri="{FF2B5EF4-FFF2-40B4-BE49-F238E27FC236}">
                    <a16:creationId xmlns:a16="http://schemas.microsoft.com/office/drawing/2014/main" id="{71E8D335-41FA-D61A-217C-A08BBAED3506}"/>
                  </a:ext>
                </a:extLst>
              </p:cNvPr>
              <p:cNvSpPr/>
              <p:nvPr/>
            </p:nvSpPr>
            <p:spPr>
              <a:xfrm>
                <a:off x="2019629" y="1188719"/>
                <a:ext cx="1335819" cy="1297437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4">
                      <a:lumMod val="0"/>
                      <a:lumOff val="100000"/>
                    </a:schemeClr>
                  </a:gs>
                  <a:gs pos="35000">
                    <a:schemeClr val="accent4">
                      <a:lumMod val="0"/>
                      <a:lumOff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</p:grpSp>
        <p:pic>
          <p:nvPicPr>
            <p:cNvPr id="48" name="Grafický objekt 47" descr="Jedno ozubené koliesko výplň plnou farbou">
              <a:extLst>
                <a:ext uri="{FF2B5EF4-FFF2-40B4-BE49-F238E27FC236}">
                  <a16:creationId xmlns:a16="http://schemas.microsoft.com/office/drawing/2014/main" id="{8860F840-5504-4185-7C11-3AD4B65F725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947865" y="2055246"/>
              <a:ext cx="583351" cy="583351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  <p:sp>
          <p:nvSpPr>
            <p:cNvPr id="49" name="BlokTextu 48">
              <a:extLst>
                <a:ext uri="{FF2B5EF4-FFF2-40B4-BE49-F238E27FC236}">
                  <a16:creationId xmlns:a16="http://schemas.microsoft.com/office/drawing/2014/main" id="{80327644-3536-A4FC-5BF5-A6A1EF6A7454}"/>
                </a:ext>
              </a:extLst>
            </p:cNvPr>
            <p:cNvSpPr txBox="1"/>
            <p:nvPr/>
          </p:nvSpPr>
          <p:spPr>
            <a:xfrm>
              <a:off x="2360080" y="841696"/>
              <a:ext cx="1758921" cy="554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700" b="1" dirty="0">
                  <a:solidFill>
                    <a:srgbClr val="FF6600"/>
                  </a:solidFill>
                </a:rPr>
                <a:t>ELECTRICAL EXCELLENCE</a:t>
              </a:r>
            </a:p>
          </p:txBody>
        </p:sp>
        <p:sp>
          <p:nvSpPr>
            <p:cNvPr id="50" name="BlokTextu 49">
              <a:extLst>
                <a:ext uri="{FF2B5EF4-FFF2-40B4-BE49-F238E27FC236}">
                  <a16:creationId xmlns:a16="http://schemas.microsoft.com/office/drawing/2014/main" id="{6184561B-645E-7228-B65A-5653DB933245}"/>
                </a:ext>
              </a:extLst>
            </p:cNvPr>
            <p:cNvSpPr txBox="1"/>
            <p:nvPr/>
          </p:nvSpPr>
          <p:spPr>
            <a:xfrm>
              <a:off x="1911870" y="1390314"/>
              <a:ext cx="2721562" cy="664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400" b="1" dirty="0" err="1"/>
                <a:t>Complete</a:t>
              </a:r>
              <a:r>
                <a:rPr lang="sk-SK" sz="1400" b="1" dirty="0"/>
                <a:t> </a:t>
              </a:r>
              <a:r>
                <a:rPr lang="sk-SK" sz="1400" b="1" dirty="0" err="1"/>
                <a:t>electrical</a:t>
              </a:r>
              <a:endParaRPr lang="sk-SK" sz="1400" b="1" dirty="0"/>
            </a:p>
            <a:p>
              <a:pPr algn="ctr"/>
              <a:r>
                <a:rPr lang="sk-SK" sz="1400" b="1" dirty="0"/>
                <a:t> </a:t>
              </a:r>
              <a:r>
                <a:rPr lang="sk-SK" sz="1400" b="1" dirty="0" err="1"/>
                <a:t>installation</a:t>
              </a:r>
              <a:r>
                <a:rPr lang="sk-SK" sz="1400" b="1" dirty="0"/>
                <a:t> of </a:t>
              </a:r>
              <a:r>
                <a:rPr lang="sk-SK" sz="1400" b="1" dirty="0" err="1"/>
                <a:t>automated</a:t>
              </a:r>
              <a:r>
                <a:rPr lang="sk-SK" sz="1400" b="1" dirty="0"/>
                <a:t> </a:t>
              </a:r>
            </a:p>
            <a:p>
              <a:pPr algn="ctr"/>
              <a:r>
                <a:rPr lang="sk-SK" sz="1400" b="1" dirty="0" err="1"/>
                <a:t>systems</a:t>
              </a:r>
              <a:r>
                <a:rPr lang="sk-SK" sz="1400" b="1" dirty="0"/>
                <a:t> and </a:t>
              </a:r>
              <a:r>
                <a:rPr lang="sk-SK" sz="1400" b="1" dirty="0" err="1"/>
                <a:t>switchboards</a:t>
              </a:r>
              <a:r>
                <a:rPr lang="sk-SK" sz="1400" b="1" dirty="0"/>
                <a:t>.</a:t>
              </a:r>
              <a:endParaRPr lang="sk-SK" sz="1400" dirty="0"/>
            </a:p>
          </p:txBody>
        </p:sp>
      </p:grpSp>
      <p:grpSp>
        <p:nvGrpSpPr>
          <p:cNvPr id="53" name="Skupina 52">
            <a:extLst>
              <a:ext uri="{FF2B5EF4-FFF2-40B4-BE49-F238E27FC236}">
                <a16:creationId xmlns:a16="http://schemas.microsoft.com/office/drawing/2014/main" id="{E896E2B4-5B41-A4D6-BD85-9E979698FCA5}"/>
              </a:ext>
            </a:extLst>
          </p:cNvPr>
          <p:cNvGrpSpPr/>
          <p:nvPr/>
        </p:nvGrpSpPr>
        <p:grpSpPr>
          <a:xfrm>
            <a:off x="16042941" y="6099059"/>
            <a:ext cx="2710612" cy="2430604"/>
            <a:chOff x="2024986" y="562094"/>
            <a:chExt cx="2429123" cy="2187983"/>
          </a:xfrm>
        </p:grpSpPr>
        <p:grpSp>
          <p:nvGrpSpPr>
            <p:cNvPr id="54" name="Skupina 53">
              <a:extLst>
                <a:ext uri="{FF2B5EF4-FFF2-40B4-BE49-F238E27FC236}">
                  <a16:creationId xmlns:a16="http://schemas.microsoft.com/office/drawing/2014/main" id="{2A739F33-C34E-F4FC-95FC-9C474F53E380}"/>
                </a:ext>
              </a:extLst>
            </p:cNvPr>
            <p:cNvGrpSpPr/>
            <p:nvPr/>
          </p:nvGrpSpPr>
          <p:grpSpPr>
            <a:xfrm>
              <a:off x="2024986" y="562094"/>
              <a:ext cx="2429123" cy="2187983"/>
              <a:chOff x="1836751" y="1105231"/>
              <a:chExt cx="1701579" cy="1464415"/>
            </a:xfrm>
          </p:grpSpPr>
          <p:sp>
            <p:nvSpPr>
              <p:cNvPr id="58" name="Šesťuholník 57">
                <a:extLst>
                  <a:ext uri="{FF2B5EF4-FFF2-40B4-BE49-F238E27FC236}">
                    <a16:creationId xmlns:a16="http://schemas.microsoft.com/office/drawing/2014/main" id="{F5EC6BC5-AA40-81CF-A94A-67ECA186C619}"/>
                  </a:ext>
                </a:extLst>
              </p:cNvPr>
              <p:cNvSpPr/>
              <p:nvPr/>
            </p:nvSpPr>
            <p:spPr>
              <a:xfrm>
                <a:off x="1836751" y="1105231"/>
                <a:ext cx="1701579" cy="1464415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  <a:softEdge rad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  <p:sp>
            <p:nvSpPr>
              <p:cNvPr id="59" name="Vývojový diagram: spojnica 58">
                <a:extLst>
                  <a:ext uri="{FF2B5EF4-FFF2-40B4-BE49-F238E27FC236}">
                    <a16:creationId xmlns:a16="http://schemas.microsoft.com/office/drawing/2014/main" id="{068C0F83-E3D3-B250-D416-4F38477FF4A5}"/>
                  </a:ext>
                </a:extLst>
              </p:cNvPr>
              <p:cNvSpPr/>
              <p:nvPr/>
            </p:nvSpPr>
            <p:spPr>
              <a:xfrm>
                <a:off x="2019629" y="1188719"/>
                <a:ext cx="1335819" cy="1297437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4">
                      <a:lumMod val="0"/>
                      <a:lumOff val="100000"/>
                    </a:schemeClr>
                  </a:gs>
                  <a:gs pos="35000">
                    <a:schemeClr val="accent4">
                      <a:lumMod val="0"/>
                      <a:lumOff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</p:grpSp>
        <p:pic>
          <p:nvPicPr>
            <p:cNvPr id="55" name="Grafický objekt 54" descr="Jedno ozubené koliesko výplň plnou farbou">
              <a:extLst>
                <a:ext uri="{FF2B5EF4-FFF2-40B4-BE49-F238E27FC236}">
                  <a16:creationId xmlns:a16="http://schemas.microsoft.com/office/drawing/2014/main" id="{5D8B7F99-42F6-C1FF-EB3F-859722A4465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947865" y="2055246"/>
              <a:ext cx="583351" cy="583351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  <p:sp>
          <p:nvSpPr>
            <p:cNvPr id="56" name="BlokTextu 55">
              <a:extLst>
                <a:ext uri="{FF2B5EF4-FFF2-40B4-BE49-F238E27FC236}">
                  <a16:creationId xmlns:a16="http://schemas.microsoft.com/office/drawing/2014/main" id="{F59F311E-B7D4-132A-054D-BC28C0BA2481}"/>
                </a:ext>
              </a:extLst>
            </p:cNvPr>
            <p:cNvSpPr txBox="1"/>
            <p:nvPr/>
          </p:nvSpPr>
          <p:spPr>
            <a:xfrm>
              <a:off x="2366755" y="1038065"/>
              <a:ext cx="1758921" cy="10251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700" b="1" dirty="0">
                  <a:solidFill>
                    <a:srgbClr val="FF6600"/>
                  </a:solidFill>
                </a:rPr>
                <a:t>INDUSTRIAL SERVICES </a:t>
              </a:r>
            </a:p>
            <a:p>
              <a:pPr algn="ctr"/>
              <a:r>
                <a:rPr lang="sk-SK" sz="1700" b="1" dirty="0"/>
                <a:t>and</a:t>
              </a:r>
              <a:r>
                <a:rPr lang="sk-SK" sz="1700" b="1" dirty="0">
                  <a:solidFill>
                    <a:srgbClr val="FF6600"/>
                  </a:solidFill>
                </a:rPr>
                <a:t> MAINTENANCE</a:t>
              </a:r>
              <a:endParaRPr lang="sk-SK" sz="1700" dirty="0">
                <a:solidFill>
                  <a:srgbClr val="FF6600"/>
                </a:solidFill>
              </a:endParaRPr>
            </a:p>
          </p:txBody>
        </p:sp>
      </p:grpSp>
      <p:grpSp>
        <p:nvGrpSpPr>
          <p:cNvPr id="66" name="Skupina 65">
            <a:extLst>
              <a:ext uri="{FF2B5EF4-FFF2-40B4-BE49-F238E27FC236}">
                <a16:creationId xmlns:a16="http://schemas.microsoft.com/office/drawing/2014/main" id="{E8378E6B-3F20-7C0D-75E0-DD24F0AA9D7E}"/>
              </a:ext>
            </a:extLst>
          </p:cNvPr>
          <p:cNvGrpSpPr/>
          <p:nvPr/>
        </p:nvGrpSpPr>
        <p:grpSpPr>
          <a:xfrm>
            <a:off x="-7429408" y="4732101"/>
            <a:ext cx="2710612" cy="2430604"/>
            <a:chOff x="2024986" y="562094"/>
            <a:chExt cx="2429123" cy="2187983"/>
          </a:xfrm>
        </p:grpSpPr>
        <p:grpSp>
          <p:nvGrpSpPr>
            <p:cNvPr id="67" name="Skupina 66">
              <a:extLst>
                <a:ext uri="{FF2B5EF4-FFF2-40B4-BE49-F238E27FC236}">
                  <a16:creationId xmlns:a16="http://schemas.microsoft.com/office/drawing/2014/main" id="{342ADDBE-305A-053A-32EA-419F06EBF451}"/>
                </a:ext>
              </a:extLst>
            </p:cNvPr>
            <p:cNvGrpSpPr/>
            <p:nvPr/>
          </p:nvGrpSpPr>
          <p:grpSpPr>
            <a:xfrm>
              <a:off x="2024986" y="562094"/>
              <a:ext cx="2429123" cy="2187983"/>
              <a:chOff x="1836751" y="1105231"/>
              <a:chExt cx="1701579" cy="1464415"/>
            </a:xfrm>
          </p:grpSpPr>
          <p:sp>
            <p:nvSpPr>
              <p:cNvPr id="71" name="Šesťuholník 70">
                <a:extLst>
                  <a:ext uri="{FF2B5EF4-FFF2-40B4-BE49-F238E27FC236}">
                    <a16:creationId xmlns:a16="http://schemas.microsoft.com/office/drawing/2014/main" id="{9BFFD8DA-6DE5-4097-49C5-EFC4B2F56A0F}"/>
                  </a:ext>
                </a:extLst>
              </p:cNvPr>
              <p:cNvSpPr/>
              <p:nvPr/>
            </p:nvSpPr>
            <p:spPr>
              <a:xfrm>
                <a:off x="1836751" y="1105231"/>
                <a:ext cx="1701579" cy="1464415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  <a:softEdge rad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  <p:sp>
            <p:nvSpPr>
              <p:cNvPr id="72" name="Vývojový diagram: spojnica 71">
                <a:extLst>
                  <a:ext uri="{FF2B5EF4-FFF2-40B4-BE49-F238E27FC236}">
                    <a16:creationId xmlns:a16="http://schemas.microsoft.com/office/drawing/2014/main" id="{D80B78A8-03C8-9D7D-FD8B-1A893334905D}"/>
                  </a:ext>
                </a:extLst>
              </p:cNvPr>
              <p:cNvSpPr/>
              <p:nvPr/>
            </p:nvSpPr>
            <p:spPr>
              <a:xfrm>
                <a:off x="2019629" y="1188719"/>
                <a:ext cx="1335819" cy="1297437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4">
                      <a:lumMod val="0"/>
                      <a:lumOff val="100000"/>
                    </a:schemeClr>
                  </a:gs>
                  <a:gs pos="35000">
                    <a:schemeClr val="accent4">
                      <a:lumMod val="0"/>
                      <a:lumOff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</p:grpSp>
        <p:pic>
          <p:nvPicPr>
            <p:cNvPr id="68" name="Grafický objekt 67" descr="Jedno ozubené koliesko výplň plnou farbou">
              <a:extLst>
                <a:ext uri="{FF2B5EF4-FFF2-40B4-BE49-F238E27FC236}">
                  <a16:creationId xmlns:a16="http://schemas.microsoft.com/office/drawing/2014/main" id="{3A1AD52A-308C-D765-22D2-65B6B54D6FC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947865" y="2055246"/>
              <a:ext cx="583351" cy="583351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  <p:sp>
          <p:nvSpPr>
            <p:cNvPr id="69" name="BlokTextu 68">
              <a:extLst>
                <a:ext uri="{FF2B5EF4-FFF2-40B4-BE49-F238E27FC236}">
                  <a16:creationId xmlns:a16="http://schemas.microsoft.com/office/drawing/2014/main" id="{CA566F41-9E17-1344-61C4-817EC2D2C9FE}"/>
                </a:ext>
              </a:extLst>
            </p:cNvPr>
            <p:cNvSpPr txBox="1"/>
            <p:nvPr/>
          </p:nvSpPr>
          <p:spPr>
            <a:xfrm>
              <a:off x="2360080" y="856569"/>
              <a:ext cx="1758921" cy="1260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700" b="1" dirty="0">
                  <a:solidFill>
                    <a:srgbClr val="FF6600"/>
                  </a:solidFill>
                </a:rPr>
                <a:t>PROJECT MANAGEMENT </a:t>
              </a:r>
              <a:r>
                <a:rPr lang="sk-SK" sz="1700" b="1" dirty="0"/>
                <a:t>and </a:t>
              </a:r>
            </a:p>
            <a:p>
              <a:pPr algn="ctr"/>
              <a:r>
                <a:rPr lang="sk-SK" sz="1700" b="1" dirty="0">
                  <a:solidFill>
                    <a:srgbClr val="FF6600"/>
                  </a:solidFill>
                </a:rPr>
                <a:t>TECHNICAL SUPERVISION</a:t>
              </a:r>
              <a:endParaRPr lang="sk-SK" sz="1700" dirty="0">
                <a:solidFill>
                  <a:srgbClr val="FF6600"/>
                </a:solidFill>
              </a:endParaRPr>
            </a:p>
          </p:txBody>
        </p:sp>
      </p:grpSp>
      <p:grpSp>
        <p:nvGrpSpPr>
          <p:cNvPr id="73" name="Skupina 72">
            <a:extLst>
              <a:ext uri="{FF2B5EF4-FFF2-40B4-BE49-F238E27FC236}">
                <a16:creationId xmlns:a16="http://schemas.microsoft.com/office/drawing/2014/main" id="{6FF75305-D6EF-8970-29CD-04A79B1EE732}"/>
              </a:ext>
            </a:extLst>
          </p:cNvPr>
          <p:cNvGrpSpPr/>
          <p:nvPr/>
        </p:nvGrpSpPr>
        <p:grpSpPr>
          <a:xfrm>
            <a:off x="13497454" y="-3217260"/>
            <a:ext cx="3036939" cy="2430604"/>
            <a:chOff x="1878758" y="562094"/>
            <a:chExt cx="2721562" cy="2187983"/>
          </a:xfrm>
        </p:grpSpPr>
        <p:grpSp>
          <p:nvGrpSpPr>
            <p:cNvPr id="74" name="Skupina 73">
              <a:extLst>
                <a:ext uri="{FF2B5EF4-FFF2-40B4-BE49-F238E27FC236}">
                  <a16:creationId xmlns:a16="http://schemas.microsoft.com/office/drawing/2014/main" id="{2ACFE615-8392-66CD-0616-DF780B9F1726}"/>
                </a:ext>
              </a:extLst>
            </p:cNvPr>
            <p:cNvGrpSpPr/>
            <p:nvPr/>
          </p:nvGrpSpPr>
          <p:grpSpPr>
            <a:xfrm>
              <a:off x="2024986" y="562094"/>
              <a:ext cx="2429123" cy="2187983"/>
              <a:chOff x="1836751" y="1105231"/>
              <a:chExt cx="1701579" cy="1464415"/>
            </a:xfrm>
          </p:grpSpPr>
          <p:sp>
            <p:nvSpPr>
              <p:cNvPr id="78" name="Šesťuholník 77">
                <a:extLst>
                  <a:ext uri="{FF2B5EF4-FFF2-40B4-BE49-F238E27FC236}">
                    <a16:creationId xmlns:a16="http://schemas.microsoft.com/office/drawing/2014/main" id="{FECEEA8B-5176-7E0B-8C12-87D6B9663C33}"/>
                  </a:ext>
                </a:extLst>
              </p:cNvPr>
              <p:cNvSpPr/>
              <p:nvPr/>
            </p:nvSpPr>
            <p:spPr>
              <a:xfrm>
                <a:off x="1836751" y="1105231"/>
                <a:ext cx="1701579" cy="1464415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  <a:softEdge rad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  <p:sp>
            <p:nvSpPr>
              <p:cNvPr id="79" name="Vývojový diagram: spojnica 78">
                <a:extLst>
                  <a:ext uri="{FF2B5EF4-FFF2-40B4-BE49-F238E27FC236}">
                    <a16:creationId xmlns:a16="http://schemas.microsoft.com/office/drawing/2014/main" id="{2EC72D81-B8BD-23CF-93BC-8AE06808D2C8}"/>
                  </a:ext>
                </a:extLst>
              </p:cNvPr>
              <p:cNvSpPr/>
              <p:nvPr/>
            </p:nvSpPr>
            <p:spPr>
              <a:xfrm>
                <a:off x="2019629" y="1188719"/>
                <a:ext cx="1335819" cy="1297437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4">
                      <a:lumMod val="0"/>
                      <a:lumOff val="100000"/>
                    </a:schemeClr>
                  </a:gs>
                  <a:gs pos="35000">
                    <a:schemeClr val="accent4">
                      <a:lumMod val="0"/>
                      <a:lumOff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</p:grpSp>
        <p:pic>
          <p:nvPicPr>
            <p:cNvPr id="75" name="Grafický objekt 74" descr="Jedno ozubené koliesko výplň plnou farbou">
              <a:extLst>
                <a:ext uri="{FF2B5EF4-FFF2-40B4-BE49-F238E27FC236}">
                  <a16:creationId xmlns:a16="http://schemas.microsoft.com/office/drawing/2014/main" id="{9A99F7F3-9EFB-7BFF-966D-C652739FEBF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947865" y="2055246"/>
              <a:ext cx="583351" cy="583351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  <p:sp>
          <p:nvSpPr>
            <p:cNvPr id="76" name="BlokTextu 75">
              <a:extLst>
                <a:ext uri="{FF2B5EF4-FFF2-40B4-BE49-F238E27FC236}">
                  <a16:creationId xmlns:a16="http://schemas.microsoft.com/office/drawing/2014/main" id="{5E6352AC-08FE-4D06-7E34-DA562E3D02D8}"/>
                </a:ext>
              </a:extLst>
            </p:cNvPr>
            <p:cNvSpPr txBox="1"/>
            <p:nvPr/>
          </p:nvSpPr>
          <p:spPr>
            <a:xfrm>
              <a:off x="2312697" y="958181"/>
              <a:ext cx="1853686" cy="3186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700" b="1" dirty="0">
                  <a:solidFill>
                    <a:srgbClr val="FF6600"/>
                  </a:solidFill>
                </a:rPr>
                <a:t>COMMISSIONING</a:t>
              </a:r>
            </a:p>
          </p:txBody>
        </p:sp>
        <p:sp>
          <p:nvSpPr>
            <p:cNvPr id="77" name="BlokTextu 76">
              <a:extLst>
                <a:ext uri="{FF2B5EF4-FFF2-40B4-BE49-F238E27FC236}">
                  <a16:creationId xmlns:a16="http://schemas.microsoft.com/office/drawing/2014/main" id="{837CDB5B-9CB3-0831-9E30-C00799E26A95}"/>
                </a:ext>
              </a:extLst>
            </p:cNvPr>
            <p:cNvSpPr txBox="1"/>
            <p:nvPr/>
          </p:nvSpPr>
          <p:spPr>
            <a:xfrm>
              <a:off x="1878758" y="1276793"/>
              <a:ext cx="2721562" cy="8588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400" b="1" dirty="0" err="1"/>
                <a:t>Restoring</a:t>
              </a:r>
              <a:r>
                <a:rPr lang="sk-SK" sz="1400" b="1" dirty="0"/>
                <a:t> </a:t>
              </a:r>
              <a:r>
                <a:rPr lang="sk-SK" sz="1400" b="1" dirty="0" err="1"/>
                <a:t>production</a:t>
              </a:r>
              <a:r>
                <a:rPr lang="sk-SK" sz="1400" b="1" dirty="0"/>
                <a:t> </a:t>
              </a:r>
              <a:r>
                <a:rPr lang="sk-SK" sz="1400" b="1" dirty="0" err="1"/>
                <a:t>lines</a:t>
              </a:r>
              <a:r>
                <a:rPr lang="sk-SK" sz="1400" b="1" dirty="0"/>
                <a:t> </a:t>
              </a:r>
            </a:p>
            <a:p>
              <a:pPr algn="ctr"/>
              <a:r>
                <a:rPr lang="sk-SK" sz="1400" b="1" dirty="0"/>
                <a:t>and </a:t>
              </a:r>
              <a:r>
                <a:rPr lang="sk-SK" sz="1400" b="1" dirty="0" err="1"/>
                <a:t>robots</a:t>
              </a:r>
              <a:r>
                <a:rPr lang="sk-SK" sz="1400" b="1" dirty="0"/>
                <a:t>, PLC </a:t>
              </a:r>
              <a:r>
                <a:rPr lang="sk-SK" sz="1400" b="1" dirty="0" err="1"/>
                <a:t>programming</a:t>
              </a:r>
              <a:endParaRPr lang="sk-SK" sz="1400" b="1" dirty="0"/>
            </a:p>
            <a:p>
              <a:pPr algn="ctr"/>
              <a:r>
                <a:rPr lang="sk-SK" sz="1400" b="1" dirty="0"/>
                <a:t> and </a:t>
              </a:r>
              <a:r>
                <a:rPr lang="sk-SK" sz="1400" b="1" dirty="0" err="1"/>
                <a:t>final</a:t>
              </a:r>
              <a:r>
                <a:rPr lang="sk-SK" sz="1400" b="1" dirty="0"/>
                <a:t> </a:t>
              </a:r>
              <a:r>
                <a:rPr lang="sk-SK" sz="1400" b="1" dirty="0" err="1"/>
                <a:t>optimization</a:t>
              </a:r>
              <a:r>
                <a:rPr lang="sk-SK" sz="1400" b="1" dirty="0"/>
                <a:t>  </a:t>
              </a:r>
              <a:r>
                <a:rPr lang="sk-SK" sz="1400" b="1" dirty="0" err="1"/>
                <a:t>for</a:t>
              </a:r>
              <a:r>
                <a:rPr lang="sk-SK" sz="1400" b="1" dirty="0"/>
                <a:t> maximum </a:t>
              </a:r>
              <a:r>
                <a:rPr lang="sk-SK" sz="1400" b="1" dirty="0" err="1"/>
                <a:t>performance</a:t>
              </a:r>
              <a:r>
                <a:rPr lang="sk-SK" sz="1400" b="1" dirty="0"/>
                <a:t>.</a:t>
              </a:r>
              <a:endParaRPr lang="sk-SK" sz="1400" dirty="0"/>
            </a:p>
          </p:txBody>
        </p:sp>
      </p:grpSp>
      <p:pic>
        <p:nvPicPr>
          <p:cNvPr id="81" name="Obrázok 80">
            <a:extLst>
              <a:ext uri="{FF2B5EF4-FFF2-40B4-BE49-F238E27FC236}">
                <a16:creationId xmlns:a16="http://schemas.microsoft.com/office/drawing/2014/main" id="{60B20424-9089-4255-CF6E-FFDE8E28F9B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84" b="30168"/>
          <a:stretch>
            <a:fillRect/>
          </a:stretch>
        </p:blipFill>
        <p:spPr>
          <a:xfrm>
            <a:off x="6765207" y="128467"/>
            <a:ext cx="2432443" cy="96198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57" name="Obrázok 56">
            <a:extLst>
              <a:ext uri="{FF2B5EF4-FFF2-40B4-BE49-F238E27FC236}">
                <a16:creationId xmlns:a16="http://schemas.microsoft.com/office/drawing/2014/main" id="{FD56C43D-4334-F61A-5D22-D585A15BF1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05" t="8955" r="14089" b="11067"/>
          <a:stretch>
            <a:fillRect/>
          </a:stretch>
        </p:blipFill>
        <p:spPr>
          <a:xfrm rot="13238018">
            <a:off x="20470333" y="2385526"/>
            <a:ext cx="3438594" cy="4018102"/>
          </a:xfrm>
          <a:custGeom>
            <a:avLst/>
            <a:gdLst>
              <a:gd name="csX0" fmla="*/ 1425901 w 2150862"/>
              <a:gd name="csY0" fmla="*/ 2704447 h 2704447"/>
              <a:gd name="csX1" fmla="*/ 289878 w 2150862"/>
              <a:gd name="csY1" fmla="*/ 2704447 h 2704447"/>
              <a:gd name="csX2" fmla="*/ 238336 w 2150862"/>
              <a:gd name="csY2" fmla="*/ 2600057 h 2704447"/>
              <a:gd name="csX3" fmla="*/ 11364 w 2150862"/>
              <a:gd name="csY3" fmla="*/ 1192932 h 2704447"/>
              <a:gd name="csX4" fmla="*/ 332314 w 2150862"/>
              <a:gd name="csY4" fmla="*/ 98842 h 2704447"/>
              <a:gd name="csX5" fmla="*/ 390307 w 2150862"/>
              <a:gd name="csY5" fmla="*/ 0 h 2704447"/>
              <a:gd name="csX6" fmla="*/ 1709928 w 2150862"/>
              <a:gd name="csY6" fmla="*/ 0 h 2704447"/>
              <a:gd name="csX7" fmla="*/ 2150862 w 2150862"/>
              <a:gd name="csY7" fmla="*/ 527116 h 2704447"/>
              <a:gd name="csX8" fmla="*/ 1723474 w 2150862"/>
              <a:gd name="csY8" fmla="*/ 1334502 h 2704447"/>
              <a:gd name="csX9" fmla="*/ 1999355 w 2150862"/>
              <a:gd name="csY9" fmla="*/ 2212353 h 270444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2150862" h="2704447">
                <a:moveTo>
                  <a:pt x="1425901" y="2704447"/>
                </a:moveTo>
                <a:lnTo>
                  <a:pt x="289878" y="2704447"/>
                </a:lnTo>
                <a:lnTo>
                  <a:pt x="238336" y="2600057"/>
                </a:lnTo>
                <a:cubicBezTo>
                  <a:pt x="48462" y="2161875"/>
                  <a:pt x="-31709" y="1678729"/>
                  <a:pt x="11364" y="1192932"/>
                </a:cubicBezTo>
                <a:cubicBezTo>
                  <a:pt x="45555" y="807311"/>
                  <a:pt x="155987" y="436019"/>
                  <a:pt x="332314" y="98842"/>
                </a:cubicBezTo>
                <a:lnTo>
                  <a:pt x="390307" y="0"/>
                </a:lnTo>
                <a:lnTo>
                  <a:pt x="1709928" y="0"/>
                </a:lnTo>
                <a:lnTo>
                  <a:pt x="2150862" y="527116"/>
                </a:lnTo>
                <a:cubicBezTo>
                  <a:pt x="1907678" y="730689"/>
                  <a:pt x="1753976" y="1021051"/>
                  <a:pt x="1723474" y="1334502"/>
                </a:cubicBezTo>
                <a:cubicBezTo>
                  <a:pt x="1692387" y="1653981"/>
                  <a:pt x="1791884" y="1970580"/>
                  <a:pt x="1999355" y="2212353"/>
                </a:cubicBezTo>
                <a:close/>
              </a:path>
            </a:pathLst>
          </a:custGeom>
        </p:spPr>
      </p:pic>
      <p:pic>
        <p:nvPicPr>
          <p:cNvPr id="83" name="Obrázok 82">
            <a:extLst>
              <a:ext uri="{FF2B5EF4-FFF2-40B4-BE49-F238E27FC236}">
                <a16:creationId xmlns:a16="http://schemas.microsoft.com/office/drawing/2014/main" id="{A5099A86-0206-F3EC-44CC-84679B4F10B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281"/>
          <a:stretch>
            <a:fillRect/>
          </a:stretch>
        </p:blipFill>
        <p:spPr>
          <a:xfrm rot="12738569">
            <a:off x="6890409" y="-6447424"/>
            <a:ext cx="3423361" cy="5341130"/>
          </a:xfrm>
          <a:custGeom>
            <a:avLst/>
            <a:gdLst>
              <a:gd name="csX0" fmla="*/ 938209 w 2141334"/>
              <a:gd name="csY0" fmla="*/ 3594932 h 3594932"/>
              <a:gd name="csX1" fmla="*/ 669106 w 2141334"/>
              <a:gd name="csY1" fmla="*/ 3594932 h 3594932"/>
              <a:gd name="csX2" fmla="*/ 0 w 2141334"/>
              <a:gd name="csY2" fmla="*/ 2506823 h 3594932"/>
              <a:gd name="csX3" fmla="*/ 0 w 2141334"/>
              <a:gd name="csY3" fmla="*/ 2149787 h 3594932"/>
              <a:gd name="csX4" fmla="*/ 36696 w 2141334"/>
              <a:gd name="csY4" fmla="*/ 2119035 h 3594932"/>
              <a:gd name="csX5" fmla="*/ 388810 w 2141334"/>
              <a:gd name="csY5" fmla="*/ 1524318 h 3594932"/>
              <a:gd name="csX6" fmla="*/ 242925 w 2141334"/>
              <a:gd name="csY6" fmla="*/ 615776 h 3594932"/>
              <a:gd name="csX7" fmla="*/ 1216627 w 2141334"/>
              <a:gd name="csY7" fmla="*/ 0 h 3594932"/>
              <a:gd name="csX8" fmla="*/ 1859189 w 2141334"/>
              <a:gd name="csY8" fmla="*/ 0 h 3594932"/>
              <a:gd name="csX9" fmla="*/ 1953110 w 2141334"/>
              <a:gd name="csY9" fmla="*/ 214256 h 3594932"/>
              <a:gd name="csX10" fmla="*/ 2062387 w 2141334"/>
              <a:gd name="csY10" fmla="*/ 1912264 h 3594932"/>
              <a:gd name="csX11" fmla="*/ 987874 w 2141334"/>
              <a:gd name="csY11" fmla="*/ 3560892 h 35949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2141334" h="3594932">
                <a:moveTo>
                  <a:pt x="938209" y="3594932"/>
                </a:moveTo>
                <a:lnTo>
                  <a:pt x="669106" y="3594932"/>
                </a:lnTo>
                <a:lnTo>
                  <a:pt x="0" y="2506823"/>
                </a:lnTo>
                <a:lnTo>
                  <a:pt x="0" y="2149787"/>
                </a:lnTo>
                <a:lnTo>
                  <a:pt x="36696" y="2119035"/>
                </a:lnTo>
                <a:cubicBezTo>
                  <a:pt x="208780" y="1960034"/>
                  <a:pt x="332139" y="1753618"/>
                  <a:pt x="388810" y="1524318"/>
                </a:cubicBezTo>
                <a:cubicBezTo>
                  <a:pt x="465822" y="1212706"/>
                  <a:pt x="413208" y="885038"/>
                  <a:pt x="242925" y="615776"/>
                </a:cubicBezTo>
                <a:lnTo>
                  <a:pt x="1216627" y="0"/>
                </a:lnTo>
                <a:lnTo>
                  <a:pt x="1859189" y="0"/>
                </a:lnTo>
                <a:lnTo>
                  <a:pt x="1953110" y="214256"/>
                </a:lnTo>
                <a:cubicBezTo>
                  <a:pt x="2157311" y="751685"/>
                  <a:pt x="2197926" y="1342933"/>
                  <a:pt x="2062387" y="1912264"/>
                </a:cubicBezTo>
                <a:cubicBezTo>
                  <a:pt x="1905486" y="2571329"/>
                  <a:pt x="1523906" y="3153172"/>
                  <a:pt x="987874" y="3560892"/>
                </a:cubicBezTo>
                <a:close/>
              </a:path>
            </a:pathLst>
          </a:custGeom>
        </p:spPr>
      </p:pic>
      <p:pic>
        <p:nvPicPr>
          <p:cNvPr id="29" name="Obrázok 28">
            <a:extLst>
              <a:ext uri="{FF2B5EF4-FFF2-40B4-BE49-F238E27FC236}">
                <a16:creationId xmlns:a16="http://schemas.microsoft.com/office/drawing/2014/main" id="{5F20DF98-7884-464F-3CB3-78CBC0D2E2A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44" r="31344"/>
          <a:stretch/>
        </p:blipFill>
        <p:spPr>
          <a:xfrm rot="18965685">
            <a:off x="6201681" y="7364360"/>
            <a:ext cx="3318999" cy="5886200"/>
          </a:xfrm>
          <a:custGeom>
            <a:avLst/>
            <a:gdLst>
              <a:gd name="csX0" fmla="*/ 989323 w 2076055"/>
              <a:gd name="csY0" fmla="*/ 0 h 3992940"/>
              <a:gd name="csX1" fmla="*/ 2066491 w 2076055"/>
              <a:gd name="csY1" fmla="*/ 1063208 h 3992940"/>
              <a:gd name="csX2" fmla="*/ 1717882 w 2076055"/>
              <a:gd name="csY2" fmla="*/ 1907604 h 3992940"/>
              <a:gd name="csX3" fmla="*/ 2076055 w 2076055"/>
              <a:gd name="csY3" fmla="*/ 2755215 h 3992940"/>
              <a:gd name="csX4" fmla="*/ 884748 w 2076055"/>
              <a:gd name="csY4" fmla="*/ 3992940 h 3992940"/>
              <a:gd name="csX5" fmla="*/ 69 w 2076055"/>
              <a:gd name="csY5" fmla="*/ 1929619 h 3992940"/>
              <a:gd name="csX6" fmla="*/ 650790 w 2076055"/>
              <a:gd name="csY6" fmla="*/ 72440 h 3992940"/>
              <a:gd name="csX7" fmla="*/ 715533 w 2076055"/>
              <a:gd name="csY7" fmla="*/ 0 h 39929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2076055" h="3992940">
                <a:moveTo>
                  <a:pt x="989323" y="0"/>
                </a:moveTo>
                <a:lnTo>
                  <a:pt x="2066491" y="1063208"/>
                </a:lnTo>
                <a:cubicBezTo>
                  <a:pt x="1843784" y="1289001"/>
                  <a:pt x="1718414" y="1592673"/>
                  <a:pt x="1717882" y="1907604"/>
                </a:cubicBezTo>
                <a:cubicBezTo>
                  <a:pt x="1717340" y="2228591"/>
                  <a:pt x="1846516" y="2534284"/>
                  <a:pt x="2076055" y="2755215"/>
                </a:cubicBezTo>
                <a:lnTo>
                  <a:pt x="884748" y="3992940"/>
                </a:lnTo>
                <a:cubicBezTo>
                  <a:pt x="324236" y="3453448"/>
                  <a:pt x="5439" y="2709923"/>
                  <a:pt x="69" y="1929619"/>
                </a:cubicBezTo>
                <a:cubicBezTo>
                  <a:pt x="-4593" y="1252151"/>
                  <a:pt x="227352" y="596143"/>
                  <a:pt x="650790" y="72440"/>
                </a:cubicBezTo>
                <a:lnTo>
                  <a:pt x="715533" y="0"/>
                </a:lnTo>
                <a:close/>
              </a:path>
            </a:pathLst>
          </a:custGeom>
        </p:spPr>
      </p:pic>
      <p:pic>
        <p:nvPicPr>
          <p:cNvPr id="36" name="Obrázok 35">
            <a:extLst>
              <a:ext uri="{FF2B5EF4-FFF2-40B4-BE49-F238E27FC236}">
                <a16:creationId xmlns:a16="http://schemas.microsoft.com/office/drawing/2014/main" id="{12D74B9E-4037-B07D-CEF1-681B5626071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05" r="6643"/>
          <a:stretch>
            <a:fillRect/>
          </a:stretch>
        </p:blipFill>
        <p:spPr>
          <a:xfrm rot="7265951">
            <a:off x="19171435" y="-3611549"/>
            <a:ext cx="3437995" cy="4832517"/>
          </a:xfrm>
          <a:custGeom>
            <a:avLst/>
            <a:gdLst>
              <a:gd name="csX0" fmla="*/ 215449 w 2313997"/>
              <a:gd name="csY0" fmla="*/ 3022770 h 3022770"/>
              <a:gd name="csX1" fmla="*/ 167154 w 2313997"/>
              <a:gd name="csY1" fmla="*/ 2905947 h 3022770"/>
              <a:gd name="csX2" fmla="*/ 93767 w 2313997"/>
              <a:gd name="csY2" fmla="*/ 1206010 h 3022770"/>
              <a:gd name="csX3" fmla="*/ 591509 w 2313997"/>
              <a:gd name="csY3" fmla="*/ 180196 h 3022770"/>
              <a:gd name="csX4" fmla="*/ 742367 w 2313997"/>
              <a:gd name="csY4" fmla="*/ 0 h 3022770"/>
              <a:gd name="csX5" fmla="*/ 1784217 w 2313997"/>
              <a:gd name="csY5" fmla="*/ 0 h 3022770"/>
              <a:gd name="csX6" fmla="*/ 2313997 w 2313997"/>
              <a:gd name="csY6" fmla="*/ 903779 h 3022770"/>
              <a:gd name="csX7" fmla="*/ 1758777 w 2313997"/>
              <a:gd name="csY7" fmla="*/ 1629219 h 3022770"/>
              <a:gd name="csX8" fmla="*/ 1885439 w 2313997"/>
              <a:gd name="csY8" fmla="*/ 2540640 h 3022770"/>
              <a:gd name="csX9" fmla="*/ 1086178 w 2313997"/>
              <a:gd name="csY9" fmla="*/ 3022770 h 302277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2313997" h="3022770">
                <a:moveTo>
                  <a:pt x="215449" y="3022770"/>
                </a:moveTo>
                <a:lnTo>
                  <a:pt x="167154" y="2905947"/>
                </a:lnTo>
                <a:cubicBezTo>
                  <a:pt x="-25650" y="2364325"/>
                  <a:pt x="-53767" y="1772350"/>
                  <a:pt x="93767" y="1206010"/>
                </a:cubicBezTo>
                <a:cubicBezTo>
                  <a:pt x="191360" y="831379"/>
                  <a:pt x="361768" y="483507"/>
                  <a:pt x="591509" y="180196"/>
                </a:cubicBezTo>
                <a:lnTo>
                  <a:pt x="742367" y="0"/>
                </a:lnTo>
                <a:lnTo>
                  <a:pt x="1784217" y="0"/>
                </a:lnTo>
                <a:lnTo>
                  <a:pt x="2313997" y="903779"/>
                </a:lnTo>
                <a:cubicBezTo>
                  <a:pt x="2040452" y="1064259"/>
                  <a:pt x="1840778" y="1325150"/>
                  <a:pt x="1758777" y="1629219"/>
                </a:cubicBezTo>
                <a:cubicBezTo>
                  <a:pt x="1675200" y="1939135"/>
                  <a:pt x="1720881" y="2267841"/>
                  <a:pt x="1885439" y="2540640"/>
                </a:cubicBezTo>
                <a:lnTo>
                  <a:pt x="1086178" y="3022770"/>
                </a:lnTo>
                <a:close/>
              </a:path>
            </a:pathLst>
          </a:custGeom>
        </p:spPr>
      </p:pic>
      <p:grpSp>
        <p:nvGrpSpPr>
          <p:cNvPr id="37" name="Skupina 36">
            <a:extLst>
              <a:ext uri="{FF2B5EF4-FFF2-40B4-BE49-F238E27FC236}">
                <a16:creationId xmlns:a16="http://schemas.microsoft.com/office/drawing/2014/main" id="{69D8F2ED-3E75-1958-B805-8E51447D9D14}"/>
              </a:ext>
            </a:extLst>
          </p:cNvPr>
          <p:cNvGrpSpPr/>
          <p:nvPr/>
        </p:nvGrpSpPr>
        <p:grpSpPr>
          <a:xfrm rot="13237875">
            <a:off x="8796084" y="-786658"/>
            <a:ext cx="5839471" cy="8710777"/>
            <a:chOff x="4398221" y="949546"/>
            <a:chExt cx="3401492" cy="5073395"/>
          </a:xfrm>
        </p:grpSpPr>
        <p:pic>
          <p:nvPicPr>
            <p:cNvPr id="25" name="Obrázok 24">
              <a:extLst>
                <a:ext uri="{FF2B5EF4-FFF2-40B4-BE49-F238E27FC236}">
                  <a16:creationId xmlns:a16="http://schemas.microsoft.com/office/drawing/2014/main" id="{2FE0F8A3-6437-DBD9-61DA-CD1FDC8AFD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943" t="3390" r="46349" b="3418"/>
            <a:stretch>
              <a:fillRect/>
            </a:stretch>
          </p:blipFill>
          <p:spPr>
            <a:xfrm rot="19001701">
              <a:off x="4398221" y="2988055"/>
              <a:ext cx="1353499" cy="3034886"/>
            </a:xfrm>
            <a:custGeom>
              <a:avLst/>
              <a:gdLst>
                <a:gd name="csX0" fmla="*/ 611384 w 1353499"/>
                <a:gd name="csY0" fmla="*/ 0 h 3034886"/>
                <a:gd name="csX1" fmla="*/ 1325523 w 1353499"/>
                <a:gd name="csY1" fmla="*/ 703459 h 3034886"/>
                <a:gd name="csX2" fmla="*/ 1002572 w 1353499"/>
                <a:gd name="csY2" fmla="*/ 1509789 h 3034886"/>
                <a:gd name="csX3" fmla="*/ 1353499 w 1353499"/>
                <a:gd name="csY3" fmla="*/ 2305409 h 3034886"/>
                <a:gd name="csX4" fmla="*/ 665955 w 1353499"/>
                <a:gd name="csY4" fmla="*/ 3034886 h 3034886"/>
                <a:gd name="csX5" fmla="*/ 321 w 1353499"/>
                <a:gd name="csY5" fmla="*/ 1528392 h 3034886"/>
                <a:gd name="csX6" fmla="*/ 611384 w 1353499"/>
                <a:gd name="csY6" fmla="*/ 0 h 30348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353499" h="3034886">
                  <a:moveTo>
                    <a:pt x="611384" y="0"/>
                  </a:moveTo>
                  <a:lnTo>
                    <a:pt x="1325523" y="703459"/>
                  </a:lnTo>
                  <a:cubicBezTo>
                    <a:pt x="1114050" y="918185"/>
                    <a:pt x="997660" y="1208782"/>
                    <a:pt x="1002572" y="1509789"/>
                  </a:cubicBezTo>
                  <a:cubicBezTo>
                    <a:pt x="1007498" y="1811688"/>
                    <a:pt x="1134026" y="2098553"/>
                    <a:pt x="1353499" y="2305409"/>
                  </a:cubicBezTo>
                  <a:lnTo>
                    <a:pt x="665955" y="3034886"/>
                  </a:lnTo>
                  <a:cubicBezTo>
                    <a:pt x="250225" y="2643053"/>
                    <a:pt x="10252" y="2099935"/>
                    <a:pt x="321" y="1528392"/>
                  </a:cubicBezTo>
                  <a:cubicBezTo>
                    <a:pt x="-9594" y="957740"/>
                    <a:pt x="210653" y="406857"/>
                    <a:pt x="611384" y="0"/>
                  </a:cubicBezTo>
                  <a:close/>
                </a:path>
              </a:pathLst>
            </a:custGeom>
          </p:spPr>
        </p:pic>
        <p:pic>
          <p:nvPicPr>
            <p:cNvPr id="35" name="Obrázok 34">
              <a:extLst>
                <a:ext uri="{FF2B5EF4-FFF2-40B4-BE49-F238E27FC236}">
                  <a16:creationId xmlns:a16="http://schemas.microsoft.com/office/drawing/2014/main" id="{3E4053DC-59C6-D5F4-7304-D5CB440CF5E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603" t="4353" r="48494" b="3195"/>
            <a:stretch>
              <a:fillRect/>
            </a:stretch>
          </p:blipFill>
          <p:spPr>
            <a:xfrm rot="2275653">
              <a:off x="4404018" y="966772"/>
              <a:ext cx="1424218" cy="2975407"/>
            </a:xfrm>
            <a:custGeom>
              <a:avLst/>
              <a:gdLst>
                <a:gd name="csX0" fmla="*/ 814167 w 1424218"/>
                <a:gd name="csY0" fmla="*/ 0 h 2975407"/>
                <a:gd name="csX1" fmla="*/ 1424218 w 1424218"/>
                <a:gd name="csY1" fmla="*/ 777964 h 2975407"/>
                <a:gd name="csX2" fmla="*/ 1227644 w 1424218"/>
                <a:gd name="csY2" fmla="*/ 2367732 h 2975407"/>
                <a:gd name="csX3" fmla="*/ 447824 w 1424218"/>
                <a:gd name="csY3" fmla="*/ 2975407 h 2975407"/>
                <a:gd name="csX4" fmla="*/ 814167 w 1424218"/>
                <a:gd name="csY4" fmla="*/ 0 h 29754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424218" h="2975407">
                  <a:moveTo>
                    <a:pt x="814167" y="0"/>
                  </a:moveTo>
                  <a:cubicBezTo>
                    <a:pt x="1017518" y="259321"/>
                    <a:pt x="1220867" y="518643"/>
                    <a:pt x="1424218" y="777964"/>
                  </a:cubicBezTo>
                  <a:cubicBezTo>
                    <a:pt x="931707" y="1164163"/>
                    <a:pt x="843794" y="1875144"/>
                    <a:pt x="1227644" y="2367732"/>
                  </a:cubicBezTo>
                  <a:lnTo>
                    <a:pt x="447824" y="2975407"/>
                  </a:lnTo>
                  <a:cubicBezTo>
                    <a:pt x="-270912" y="2053066"/>
                    <a:pt x="-107076" y="722394"/>
                    <a:pt x="814167" y="0"/>
                  </a:cubicBezTo>
                  <a:close/>
                </a:path>
              </a:pathLst>
            </a:custGeom>
          </p:spPr>
        </p:pic>
        <p:pic>
          <p:nvPicPr>
            <p:cNvPr id="28" name="Obrázok 27">
              <a:extLst>
                <a:ext uri="{FF2B5EF4-FFF2-40B4-BE49-F238E27FC236}">
                  <a16:creationId xmlns:a16="http://schemas.microsoft.com/office/drawing/2014/main" id="{13B0753E-7AD1-2BBE-FAC0-34C126E076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747" t="50523" r="2178" b="6147"/>
            <a:stretch>
              <a:fillRect/>
            </a:stretch>
          </p:blipFill>
          <p:spPr>
            <a:xfrm rot="13433256">
              <a:off x="6491552" y="3015033"/>
              <a:ext cx="1308161" cy="2971588"/>
            </a:xfrm>
            <a:custGeom>
              <a:avLst/>
              <a:gdLst>
                <a:gd name="csX0" fmla="*/ 592111 w 1308161"/>
                <a:gd name="csY0" fmla="*/ 2971588 h 2971588"/>
                <a:gd name="csX1" fmla="*/ 621346 w 1308161"/>
                <a:gd name="csY1" fmla="*/ 0 h 2971588"/>
                <a:gd name="csX2" fmla="*/ 1308161 w 1308161"/>
                <a:gd name="csY2" fmla="*/ 685514 h 2971588"/>
                <a:gd name="csX3" fmla="*/ 1291467 w 1308161"/>
                <a:gd name="csY3" fmla="*/ 2298873 h 29715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308161" h="2971588">
                  <a:moveTo>
                    <a:pt x="592111" y="2971588"/>
                  </a:moveTo>
                  <a:cubicBezTo>
                    <a:pt x="-208601" y="2139164"/>
                    <a:pt x="-195607" y="818426"/>
                    <a:pt x="621346" y="0"/>
                  </a:cubicBezTo>
                  <a:lnTo>
                    <a:pt x="1308161" y="685514"/>
                  </a:lnTo>
                  <a:cubicBezTo>
                    <a:pt x="864367" y="1130072"/>
                    <a:pt x="856947" y="1847144"/>
                    <a:pt x="1291467" y="2298873"/>
                  </a:cubicBezTo>
                  <a:close/>
                </a:path>
              </a:pathLst>
            </a:custGeom>
          </p:spPr>
        </p:pic>
        <p:pic>
          <p:nvPicPr>
            <p:cNvPr id="32" name="Obrázok 31">
              <a:extLst>
                <a:ext uri="{FF2B5EF4-FFF2-40B4-BE49-F238E27FC236}">
                  <a16:creationId xmlns:a16="http://schemas.microsoft.com/office/drawing/2014/main" id="{EEFD2090-9B0E-DCA4-1C69-7271FE382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590" t="3358" r="24747" b="119"/>
            <a:stretch>
              <a:fillRect/>
            </a:stretch>
          </p:blipFill>
          <p:spPr>
            <a:xfrm rot="8169100">
              <a:off x="6471256" y="949546"/>
              <a:ext cx="1325057" cy="2988020"/>
            </a:xfrm>
            <a:custGeom>
              <a:avLst/>
              <a:gdLst>
                <a:gd name="csX0" fmla="*/ 644478 w 1325057"/>
                <a:gd name="csY0" fmla="*/ 2988020 h 2988020"/>
                <a:gd name="csX1" fmla="*/ 591062 w 1325057"/>
                <a:gd name="csY1" fmla="*/ 0 h 2988020"/>
                <a:gd name="csX2" fmla="*/ 1301639 w 1325057"/>
                <a:gd name="csY2" fmla="*/ 678415 h 2988020"/>
                <a:gd name="csX3" fmla="*/ 1325057 w 1325057"/>
                <a:gd name="csY3" fmla="*/ 2279515 h 29880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325057" h="2988020">
                  <a:moveTo>
                    <a:pt x="644478" y="2988020"/>
                  </a:moveTo>
                  <a:cubicBezTo>
                    <a:pt x="-193525" y="2183046"/>
                    <a:pt x="-217413" y="846725"/>
                    <a:pt x="591062" y="0"/>
                  </a:cubicBezTo>
                  <a:cubicBezTo>
                    <a:pt x="827922" y="226138"/>
                    <a:pt x="1064779" y="452277"/>
                    <a:pt x="1301639" y="678415"/>
                  </a:cubicBezTo>
                  <a:cubicBezTo>
                    <a:pt x="867033" y="1133546"/>
                    <a:pt x="877507" y="1849605"/>
                    <a:pt x="1325057" y="2279515"/>
                  </a:cubicBezTo>
                  <a:close/>
                </a:path>
              </a:pathLst>
            </a:custGeom>
          </p:spPr>
        </p:pic>
      </p:grpSp>
      <p:sp>
        <p:nvSpPr>
          <p:cNvPr id="38" name="BlokTextu 37">
            <a:extLst>
              <a:ext uri="{FF2B5EF4-FFF2-40B4-BE49-F238E27FC236}">
                <a16:creationId xmlns:a16="http://schemas.microsoft.com/office/drawing/2014/main" id="{946A78EE-1465-0004-889E-8F4F6045764D}"/>
              </a:ext>
            </a:extLst>
          </p:cNvPr>
          <p:cNvSpPr txBox="1"/>
          <p:nvPr/>
        </p:nvSpPr>
        <p:spPr>
          <a:xfrm>
            <a:off x="-929823" y="-4746270"/>
            <a:ext cx="76531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4800" b="1" dirty="0">
                <a:solidFill>
                  <a:srgbClr val="FF6600"/>
                </a:solidFill>
              </a:rPr>
              <a:t>PEOPLE-DRIVEN QUALITY: </a:t>
            </a:r>
            <a:endParaRPr lang="sk-SK" sz="4800" dirty="0">
              <a:solidFill>
                <a:srgbClr val="FF6600"/>
              </a:solidFill>
            </a:endParaRPr>
          </a:p>
        </p:txBody>
      </p:sp>
      <p:sp>
        <p:nvSpPr>
          <p:cNvPr id="61" name="BlokTextu 60">
            <a:extLst>
              <a:ext uri="{FF2B5EF4-FFF2-40B4-BE49-F238E27FC236}">
                <a16:creationId xmlns:a16="http://schemas.microsoft.com/office/drawing/2014/main" id="{8627F3D2-7A95-DB7D-1E69-9E74BF3DEF35}"/>
              </a:ext>
            </a:extLst>
          </p:cNvPr>
          <p:cNvSpPr txBox="1"/>
          <p:nvPr/>
        </p:nvSpPr>
        <p:spPr>
          <a:xfrm>
            <a:off x="-787774" y="-3580380"/>
            <a:ext cx="711821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b="1" dirty="0" err="1">
                <a:solidFill>
                  <a:schemeClr val="bg1"/>
                </a:solidFill>
              </a:rPr>
              <a:t>Our</a:t>
            </a:r>
            <a:r>
              <a:rPr lang="sk-SK" sz="3600" b="1" dirty="0">
                <a:solidFill>
                  <a:schemeClr val="bg1"/>
                </a:solidFill>
              </a:rPr>
              <a:t> DNA: </a:t>
            </a:r>
            <a:r>
              <a:rPr lang="sk-SK" sz="3600" b="1" dirty="0" err="1">
                <a:solidFill>
                  <a:schemeClr val="bg1"/>
                </a:solidFill>
              </a:rPr>
              <a:t>Quality</a:t>
            </a:r>
            <a:r>
              <a:rPr lang="sk-SK" sz="3600" b="1" dirty="0">
                <a:solidFill>
                  <a:schemeClr val="bg1"/>
                </a:solidFill>
              </a:rPr>
              <a:t> and top-</a:t>
            </a:r>
            <a:r>
              <a:rPr lang="sk-SK" sz="3600" b="1" dirty="0" err="1">
                <a:solidFill>
                  <a:schemeClr val="bg1"/>
                </a:solidFill>
              </a:rPr>
              <a:t>notch</a:t>
            </a:r>
            <a:r>
              <a:rPr lang="sk-SK" sz="3600" b="1" dirty="0">
                <a:solidFill>
                  <a:schemeClr val="bg1"/>
                </a:solidFill>
              </a:rPr>
              <a:t> </a:t>
            </a:r>
            <a:r>
              <a:rPr lang="sk-SK" sz="3600" b="1" dirty="0" err="1">
                <a:solidFill>
                  <a:schemeClr val="bg1"/>
                </a:solidFill>
              </a:rPr>
              <a:t>professionals</a:t>
            </a:r>
            <a:endParaRPr lang="sk-SK" sz="3600" dirty="0">
              <a:solidFill>
                <a:schemeClr val="bg1"/>
              </a:solidFill>
            </a:endParaRPr>
          </a:p>
          <a:p>
            <a:endParaRPr lang="sk-SK" dirty="0"/>
          </a:p>
        </p:txBody>
      </p:sp>
      <p:sp>
        <p:nvSpPr>
          <p:cNvPr id="62" name="BlokTextu 61">
            <a:extLst>
              <a:ext uri="{FF2B5EF4-FFF2-40B4-BE49-F238E27FC236}">
                <a16:creationId xmlns:a16="http://schemas.microsoft.com/office/drawing/2014/main" id="{6958DA53-F9D2-0BDA-B126-77DD73DB6CB0}"/>
              </a:ext>
            </a:extLst>
          </p:cNvPr>
          <p:cNvSpPr txBox="1"/>
          <p:nvPr/>
        </p:nvSpPr>
        <p:spPr>
          <a:xfrm>
            <a:off x="-804549" y="-1964331"/>
            <a:ext cx="647455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dirty="0" err="1">
                <a:solidFill>
                  <a:schemeClr val="bg1"/>
                </a:solidFill>
              </a:rPr>
              <a:t>Uncompromising</a:t>
            </a:r>
            <a:r>
              <a:rPr lang="sk-SK" sz="3600" dirty="0">
                <a:solidFill>
                  <a:schemeClr val="bg1"/>
                </a:solidFill>
              </a:rPr>
              <a:t> </a:t>
            </a:r>
            <a:r>
              <a:rPr lang="sk-SK" sz="3600" dirty="0" err="1">
                <a:solidFill>
                  <a:schemeClr val="bg1"/>
                </a:solidFill>
              </a:rPr>
              <a:t>quality</a:t>
            </a:r>
            <a:r>
              <a:rPr lang="sk-SK" sz="3600" dirty="0">
                <a:solidFill>
                  <a:schemeClr val="bg1"/>
                </a:solidFill>
              </a:rPr>
              <a:t>: </a:t>
            </a:r>
            <a:r>
              <a:rPr lang="sk-SK" sz="3600" dirty="0" err="1">
                <a:solidFill>
                  <a:schemeClr val="bg1"/>
                </a:solidFill>
              </a:rPr>
              <a:t>Every</a:t>
            </a:r>
            <a:r>
              <a:rPr lang="sk-SK" sz="3600" dirty="0">
                <a:solidFill>
                  <a:schemeClr val="bg1"/>
                </a:solidFill>
              </a:rPr>
              <a:t> detail of </a:t>
            </a:r>
            <a:r>
              <a:rPr lang="sk-SK" sz="3600" dirty="0" err="1">
                <a:solidFill>
                  <a:schemeClr val="bg1"/>
                </a:solidFill>
              </a:rPr>
              <a:t>our</a:t>
            </a:r>
            <a:r>
              <a:rPr lang="sk-SK" sz="3600" dirty="0">
                <a:solidFill>
                  <a:schemeClr val="bg1"/>
                </a:solidFill>
              </a:rPr>
              <a:t> </a:t>
            </a:r>
            <a:r>
              <a:rPr lang="sk-SK" sz="3600" dirty="0" err="1">
                <a:solidFill>
                  <a:schemeClr val="bg1"/>
                </a:solidFill>
              </a:rPr>
              <a:t>system</a:t>
            </a:r>
            <a:r>
              <a:rPr lang="sk-SK" sz="3600" dirty="0">
                <a:solidFill>
                  <a:schemeClr val="bg1"/>
                </a:solidFill>
              </a:rPr>
              <a:t> </a:t>
            </a:r>
            <a:r>
              <a:rPr lang="sk-SK" sz="3600" dirty="0" err="1">
                <a:solidFill>
                  <a:schemeClr val="bg1"/>
                </a:solidFill>
              </a:rPr>
              <a:t>adheres</a:t>
            </a:r>
            <a:r>
              <a:rPr lang="sk-SK" sz="3600" dirty="0">
                <a:solidFill>
                  <a:schemeClr val="bg1"/>
                </a:solidFill>
              </a:rPr>
              <a:t> to </a:t>
            </a:r>
            <a:r>
              <a:rPr lang="sk-SK" sz="3600" dirty="0" err="1">
                <a:solidFill>
                  <a:schemeClr val="bg1"/>
                </a:solidFill>
              </a:rPr>
              <a:t>strict</a:t>
            </a:r>
            <a:r>
              <a:rPr lang="sk-SK" sz="3600" dirty="0">
                <a:solidFill>
                  <a:schemeClr val="bg1"/>
                </a:solidFill>
              </a:rPr>
              <a:t> </a:t>
            </a:r>
            <a:r>
              <a:rPr lang="sk-SK" sz="3600" dirty="0" err="1">
                <a:solidFill>
                  <a:schemeClr val="bg1"/>
                </a:solidFill>
              </a:rPr>
              <a:t>technical</a:t>
            </a:r>
            <a:r>
              <a:rPr lang="sk-SK" sz="3600" dirty="0">
                <a:solidFill>
                  <a:schemeClr val="bg1"/>
                </a:solidFill>
              </a:rPr>
              <a:t> </a:t>
            </a:r>
            <a:r>
              <a:rPr lang="sk-SK" sz="3600" dirty="0" err="1">
                <a:solidFill>
                  <a:schemeClr val="bg1"/>
                </a:solidFill>
              </a:rPr>
              <a:t>standards</a:t>
            </a:r>
            <a:endParaRPr lang="sk-SK" sz="3600" dirty="0">
              <a:solidFill>
                <a:schemeClr val="bg1"/>
              </a:solidFill>
            </a:endParaRP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FE375B3F-A95B-76E4-C4E1-3DDF09937468}"/>
              </a:ext>
            </a:extLst>
          </p:cNvPr>
          <p:cNvSpPr txBox="1"/>
          <p:nvPr/>
        </p:nvSpPr>
        <p:spPr>
          <a:xfrm>
            <a:off x="351692" y="539262"/>
            <a:ext cx="788531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b="1" dirty="0">
                <a:solidFill>
                  <a:srgbClr val="FF6600"/>
                </a:solidFill>
              </a:rPr>
              <a:t>EXPANSION BEYOND AUTOMOTIVE</a:t>
            </a:r>
            <a:r>
              <a:rPr lang="sk-SK" sz="4800" b="1" dirty="0">
                <a:solidFill>
                  <a:srgbClr val="FF6600"/>
                </a:solidFill>
              </a:rPr>
              <a:t>:</a:t>
            </a:r>
            <a:endParaRPr lang="sk-SK" sz="4800" dirty="0">
              <a:solidFill>
                <a:srgbClr val="FF6600"/>
              </a:solidFill>
            </a:endParaRPr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3C7E540D-3654-2E7C-7DC2-2ADB02FB70A7}"/>
              </a:ext>
            </a:extLst>
          </p:cNvPr>
          <p:cNvSpPr txBox="1"/>
          <p:nvPr/>
        </p:nvSpPr>
        <p:spPr>
          <a:xfrm>
            <a:off x="1464702" y="8617496"/>
            <a:ext cx="686212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3600" b="1" dirty="0">
                <a:solidFill>
                  <a:srgbClr val="FF6600"/>
                </a:solidFill>
              </a:rPr>
              <a:t>GOOD WORK IS NOT THE GOAL, BUT OUR STARTING POINT AND A GIVEN.</a:t>
            </a:r>
            <a:endParaRPr lang="sk-SK" sz="3600" dirty="0">
              <a:solidFill>
                <a:srgbClr val="FF6600"/>
              </a:solidFill>
            </a:endParaRPr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BFC6D326-BCD9-3414-2BFF-C00FF1D0499A}"/>
              </a:ext>
            </a:extLst>
          </p:cNvPr>
          <p:cNvSpPr txBox="1"/>
          <p:nvPr/>
        </p:nvSpPr>
        <p:spPr>
          <a:xfrm>
            <a:off x="560859" y="2339648"/>
            <a:ext cx="71819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sk-SK" b="1" dirty="0">
                <a:solidFill>
                  <a:schemeClr val="bg1"/>
                </a:solidFill>
              </a:rPr>
            </a:br>
            <a:endParaRPr lang="sk-SK" dirty="0">
              <a:solidFill>
                <a:schemeClr val="bg1"/>
              </a:solidFill>
            </a:endParaRPr>
          </a:p>
          <a:p>
            <a:endParaRPr lang="sk-SK" dirty="0">
              <a:solidFill>
                <a:schemeClr val="bg1"/>
              </a:solidFill>
            </a:endParaRPr>
          </a:p>
        </p:txBody>
      </p:sp>
      <p:sp>
        <p:nvSpPr>
          <p:cNvPr id="11" name="BlokTextu 10">
            <a:extLst>
              <a:ext uri="{FF2B5EF4-FFF2-40B4-BE49-F238E27FC236}">
                <a16:creationId xmlns:a16="http://schemas.microsoft.com/office/drawing/2014/main" id="{FFA361BD-7088-202F-C9E5-2F1C4DB66424}"/>
              </a:ext>
            </a:extLst>
          </p:cNvPr>
          <p:cNvSpPr txBox="1"/>
          <p:nvPr/>
        </p:nvSpPr>
        <p:spPr>
          <a:xfrm>
            <a:off x="268478" y="2482904"/>
            <a:ext cx="775706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 err="1">
                <a:solidFill>
                  <a:schemeClr val="bg1"/>
                </a:solidFill>
              </a:rPr>
              <a:t>Scalable</a:t>
            </a:r>
            <a:r>
              <a:rPr lang="sk-SK" sz="2800" dirty="0">
                <a:solidFill>
                  <a:schemeClr val="bg1"/>
                </a:solidFill>
              </a:rPr>
              <a:t> </a:t>
            </a:r>
            <a:r>
              <a:rPr lang="sk-SK" sz="2800" dirty="0" err="1">
                <a:solidFill>
                  <a:schemeClr val="bg1"/>
                </a:solidFill>
              </a:rPr>
              <a:t>solutions</a:t>
            </a:r>
            <a:r>
              <a:rPr lang="sk-SK" sz="2800" dirty="0">
                <a:solidFill>
                  <a:schemeClr val="bg1"/>
                </a:solidFill>
              </a:rPr>
              <a:t> </a:t>
            </a:r>
            <a:r>
              <a:rPr lang="sk-SK" sz="2800" dirty="0" err="1">
                <a:solidFill>
                  <a:schemeClr val="bg1"/>
                </a:solidFill>
              </a:rPr>
              <a:t>for</a:t>
            </a:r>
            <a:r>
              <a:rPr lang="sk-SK" sz="2800" dirty="0">
                <a:solidFill>
                  <a:schemeClr val="bg1"/>
                </a:solidFill>
              </a:rPr>
              <a:t> </a:t>
            </a:r>
            <a:r>
              <a:rPr lang="sk-SK" sz="2800" dirty="0" err="1">
                <a:solidFill>
                  <a:schemeClr val="bg1"/>
                </a:solidFill>
              </a:rPr>
              <a:t>every</a:t>
            </a:r>
            <a:r>
              <a:rPr lang="sk-SK" sz="2800" dirty="0">
                <a:solidFill>
                  <a:schemeClr val="bg1"/>
                </a:solidFill>
              </a:rPr>
              <a:t> </a:t>
            </a:r>
            <a:r>
              <a:rPr lang="sk-SK" sz="2800" dirty="0" err="1">
                <a:solidFill>
                  <a:schemeClr val="bg1"/>
                </a:solidFill>
              </a:rPr>
              <a:t>industry</a:t>
            </a:r>
            <a:endParaRPr lang="sk-SK" sz="2800" dirty="0">
              <a:solidFill>
                <a:schemeClr val="bg1"/>
              </a:solidFill>
            </a:endParaRPr>
          </a:p>
          <a:p>
            <a:endParaRPr lang="sk-SK" sz="2800" dirty="0">
              <a:solidFill>
                <a:schemeClr val="bg1"/>
              </a:solidFill>
            </a:endParaRPr>
          </a:p>
          <a:p>
            <a:r>
              <a:rPr lang="sk-SK" sz="2800" dirty="0" err="1">
                <a:solidFill>
                  <a:schemeClr val="bg1"/>
                </a:solidFill>
              </a:rPr>
              <a:t>We</a:t>
            </a:r>
            <a:r>
              <a:rPr lang="sk-SK" sz="2800" dirty="0">
                <a:solidFill>
                  <a:schemeClr val="bg1"/>
                </a:solidFill>
              </a:rPr>
              <a:t> are </a:t>
            </a:r>
            <a:r>
              <a:rPr lang="sk-SK" sz="2800" dirty="0" err="1">
                <a:solidFill>
                  <a:schemeClr val="bg1"/>
                </a:solidFill>
              </a:rPr>
              <a:t>experts</a:t>
            </a:r>
            <a:r>
              <a:rPr lang="sk-SK" sz="2800" dirty="0">
                <a:solidFill>
                  <a:schemeClr val="bg1"/>
                </a:solidFill>
              </a:rPr>
              <a:t> in </a:t>
            </a:r>
            <a:r>
              <a:rPr lang="sk-SK" sz="2800" dirty="0" err="1">
                <a:solidFill>
                  <a:schemeClr val="bg1"/>
                </a:solidFill>
              </a:rPr>
              <a:t>the</a:t>
            </a:r>
            <a:r>
              <a:rPr lang="sk-SK" sz="2800" dirty="0">
                <a:solidFill>
                  <a:schemeClr val="bg1"/>
                </a:solidFill>
              </a:rPr>
              <a:t> </a:t>
            </a:r>
            <a:r>
              <a:rPr lang="sk-SK" sz="2800" dirty="0" err="1">
                <a:solidFill>
                  <a:schemeClr val="bg1"/>
                </a:solidFill>
              </a:rPr>
              <a:t>automotive</a:t>
            </a:r>
            <a:r>
              <a:rPr lang="sk-SK" sz="2800" dirty="0">
                <a:solidFill>
                  <a:schemeClr val="bg1"/>
                </a:solidFill>
              </a:rPr>
              <a:t> </a:t>
            </a:r>
            <a:r>
              <a:rPr lang="sk-SK" sz="2800" dirty="0" err="1">
                <a:solidFill>
                  <a:schemeClr val="bg1"/>
                </a:solidFill>
              </a:rPr>
              <a:t>industry</a:t>
            </a:r>
            <a:r>
              <a:rPr lang="sk-SK" sz="2800" dirty="0">
                <a:solidFill>
                  <a:schemeClr val="bg1"/>
                </a:solidFill>
              </a:rPr>
              <a:t> and </a:t>
            </a:r>
            <a:r>
              <a:rPr lang="sk-SK" sz="2800" dirty="0" err="1">
                <a:solidFill>
                  <a:schemeClr val="bg1"/>
                </a:solidFill>
              </a:rPr>
              <a:t>our</a:t>
            </a:r>
            <a:r>
              <a:rPr lang="sk-SK" sz="2800" dirty="0">
                <a:solidFill>
                  <a:schemeClr val="bg1"/>
                </a:solidFill>
              </a:rPr>
              <a:t> </a:t>
            </a:r>
            <a:r>
              <a:rPr lang="sk-SK" sz="2800" dirty="0" err="1">
                <a:solidFill>
                  <a:schemeClr val="bg1"/>
                </a:solidFill>
              </a:rPr>
              <a:t>systems</a:t>
            </a:r>
            <a:r>
              <a:rPr lang="sk-SK" sz="2800" dirty="0">
                <a:solidFill>
                  <a:schemeClr val="bg1"/>
                </a:solidFill>
              </a:rPr>
              <a:t> </a:t>
            </a:r>
            <a:r>
              <a:rPr lang="sk-SK" sz="2800" dirty="0" err="1">
                <a:solidFill>
                  <a:schemeClr val="bg1"/>
                </a:solidFill>
              </a:rPr>
              <a:t>also</a:t>
            </a:r>
            <a:r>
              <a:rPr lang="sk-SK" sz="2800" dirty="0">
                <a:solidFill>
                  <a:schemeClr val="bg1"/>
                </a:solidFill>
              </a:rPr>
              <a:t> </a:t>
            </a:r>
            <a:r>
              <a:rPr lang="sk-SK" sz="2800" dirty="0" err="1">
                <a:solidFill>
                  <a:schemeClr val="bg1"/>
                </a:solidFill>
              </a:rPr>
              <a:t>bring</a:t>
            </a:r>
            <a:r>
              <a:rPr lang="sk-SK" sz="2800" dirty="0">
                <a:solidFill>
                  <a:schemeClr val="bg1"/>
                </a:solidFill>
              </a:rPr>
              <a:t> </a:t>
            </a:r>
            <a:r>
              <a:rPr lang="sk-SK" sz="2800" dirty="0" err="1">
                <a:solidFill>
                  <a:schemeClr val="bg1"/>
                </a:solidFill>
              </a:rPr>
              <a:t>efficiency</a:t>
            </a:r>
            <a:r>
              <a:rPr lang="sk-SK" sz="2800" dirty="0">
                <a:solidFill>
                  <a:schemeClr val="bg1"/>
                </a:solidFill>
              </a:rPr>
              <a:t> in </a:t>
            </a:r>
            <a:r>
              <a:rPr lang="sk-SK" sz="2800" dirty="0" err="1">
                <a:solidFill>
                  <a:schemeClr val="bg1"/>
                </a:solidFill>
              </a:rPr>
              <a:t>the</a:t>
            </a:r>
            <a:r>
              <a:rPr lang="sk-SK" sz="2800" dirty="0">
                <a:solidFill>
                  <a:schemeClr val="bg1"/>
                </a:solidFill>
              </a:rPr>
              <a:t> </a:t>
            </a:r>
            <a:r>
              <a:rPr lang="sk-SK" sz="2800" dirty="0" err="1">
                <a:solidFill>
                  <a:schemeClr val="bg1"/>
                </a:solidFill>
              </a:rPr>
              <a:t>renewable</a:t>
            </a:r>
            <a:r>
              <a:rPr lang="sk-SK" sz="2800" dirty="0">
                <a:solidFill>
                  <a:schemeClr val="bg1"/>
                </a:solidFill>
              </a:rPr>
              <a:t> </a:t>
            </a:r>
            <a:r>
              <a:rPr lang="sk-SK" sz="2800" dirty="0" err="1">
                <a:solidFill>
                  <a:schemeClr val="bg1"/>
                </a:solidFill>
              </a:rPr>
              <a:t>energy</a:t>
            </a:r>
            <a:r>
              <a:rPr lang="sk-SK" sz="2800" dirty="0">
                <a:solidFill>
                  <a:schemeClr val="bg1"/>
                </a:solidFill>
              </a:rPr>
              <a:t> </a:t>
            </a:r>
            <a:r>
              <a:rPr lang="sk-SK" sz="2800" dirty="0" err="1">
                <a:solidFill>
                  <a:schemeClr val="bg1"/>
                </a:solidFill>
              </a:rPr>
              <a:t>sector</a:t>
            </a:r>
            <a:endParaRPr lang="sk-SK" sz="2800" dirty="0">
              <a:solidFill>
                <a:schemeClr val="bg1"/>
              </a:solidFill>
            </a:endParaRPr>
          </a:p>
          <a:p>
            <a:endParaRPr lang="sk-SK" sz="2800" dirty="0">
              <a:solidFill>
                <a:schemeClr val="bg1"/>
              </a:solidFill>
            </a:endParaRPr>
          </a:p>
          <a:p>
            <a:r>
              <a:rPr lang="sk-SK" sz="2800" dirty="0" err="1">
                <a:solidFill>
                  <a:schemeClr val="bg1"/>
                </a:solidFill>
              </a:rPr>
              <a:t>First</a:t>
            </a:r>
            <a:r>
              <a:rPr lang="sk-SK" sz="2800" dirty="0">
                <a:solidFill>
                  <a:schemeClr val="bg1"/>
                </a:solidFill>
              </a:rPr>
              <a:t> </a:t>
            </a:r>
            <a:r>
              <a:rPr lang="sk-SK" sz="2800" dirty="0" err="1">
                <a:solidFill>
                  <a:schemeClr val="bg1"/>
                </a:solidFill>
              </a:rPr>
              <a:t>Solar</a:t>
            </a:r>
            <a:r>
              <a:rPr lang="sk-SK" sz="2800" dirty="0">
                <a:solidFill>
                  <a:schemeClr val="bg1"/>
                </a:solidFill>
              </a:rPr>
              <a:t>: </a:t>
            </a:r>
            <a:r>
              <a:rPr lang="sk-SK" sz="2800" dirty="0" err="1">
                <a:solidFill>
                  <a:schemeClr val="bg1"/>
                </a:solidFill>
              </a:rPr>
              <a:t>Successful</a:t>
            </a:r>
            <a:r>
              <a:rPr lang="sk-SK" sz="2800" dirty="0">
                <a:solidFill>
                  <a:schemeClr val="bg1"/>
                </a:solidFill>
              </a:rPr>
              <a:t> </a:t>
            </a:r>
            <a:r>
              <a:rPr lang="sk-SK" sz="2800" dirty="0" err="1">
                <a:solidFill>
                  <a:schemeClr val="bg1"/>
                </a:solidFill>
              </a:rPr>
              <a:t>implementation</a:t>
            </a:r>
            <a:r>
              <a:rPr lang="sk-SK" sz="2800" dirty="0">
                <a:solidFill>
                  <a:schemeClr val="bg1"/>
                </a:solidFill>
              </a:rPr>
              <a:t> of </a:t>
            </a:r>
            <a:r>
              <a:rPr lang="sk-SK" sz="2800" dirty="0" err="1">
                <a:solidFill>
                  <a:schemeClr val="bg1"/>
                </a:solidFill>
              </a:rPr>
              <a:t>automation</a:t>
            </a:r>
            <a:r>
              <a:rPr lang="sk-SK" sz="2800" dirty="0">
                <a:solidFill>
                  <a:schemeClr val="bg1"/>
                </a:solidFill>
              </a:rPr>
              <a:t> in </a:t>
            </a:r>
            <a:r>
              <a:rPr lang="sk-SK" sz="2800" dirty="0" err="1">
                <a:solidFill>
                  <a:schemeClr val="bg1"/>
                </a:solidFill>
              </a:rPr>
              <a:t>solar</a:t>
            </a:r>
            <a:r>
              <a:rPr lang="sk-SK" sz="2800" dirty="0">
                <a:solidFill>
                  <a:schemeClr val="bg1"/>
                </a:solidFill>
              </a:rPr>
              <a:t> panel </a:t>
            </a:r>
            <a:r>
              <a:rPr lang="sk-SK" sz="2800" dirty="0" err="1">
                <a:solidFill>
                  <a:schemeClr val="bg1"/>
                </a:solidFill>
              </a:rPr>
              <a:t>manufacturing</a:t>
            </a:r>
            <a:r>
              <a:rPr lang="sk-SK" sz="2800" dirty="0">
                <a:solidFill>
                  <a:schemeClr val="bg1"/>
                </a:solidFill>
              </a:rPr>
              <a:t> (India; USA - </a:t>
            </a:r>
            <a:r>
              <a:rPr lang="sk-SK" sz="2800" dirty="0" err="1">
                <a:solidFill>
                  <a:schemeClr val="bg1"/>
                </a:solidFill>
              </a:rPr>
              <a:t>Perrysburg</a:t>
            </a:r>
            <a:r>
              <a:rPr lang="sk-SK" sz="2800" dirty="0">
                <a:solidFill>
                  <a:schemeClr val="bg1"/>
                </a:solidFill>
              </a:rPr>
              <a:t>, Louisiana, Alabama)</a:t>
            </a:r>
          </a:p>
        </p:txBody>
      </p:sp>
      <p:pic>
        <p:nvPicPr>
          <p:cNvPr id="12" name="Obrázok 11">
            <a:extLst>
              <a:ext uri="{FF2B5EF4-FFF2-40B4-BE49-F238E27FC236}">
                <a16:creationId xmlns:a16="http://schemas.microsoft.com/office/drawing/2014/main" id="{67E13408-786A-9C43-C097-3FEB7BB6848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54" b="37402"/>
          <a:stretch>
            <a:fillRect/>
          </a:stretch>
        </p:blipFill>
        <p:spPr>
          <a:xfrm>
            <a:off x="-3246390" y="9661293"/>
            <a:ext cx="2277214" cy="961983"/>
          </a:xfrm>
          <a:prstGeom prst="rect">
            <a:avLst/>
          </a:prstGeom>
        </p:spPr>
      </p:pic>
      <p:pic>
        <p:nvPicPr>
          <p:cNvPr id="14" name="Obrázok 13">
            <a:extLst>
              <a:ext uri="{FF2B5EF4-FFF2-40B4-BE49-F238E27FC236}">
                <a16:creationId xmlns:a16="http://schemas.microsoft.com/office/drawing/2014/main" id="{5DCBD499-6B78-6F3C-1509-53564F8BB7A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42764" y="9826150"/>
            <a:ext cx="962619" cy="962619"/>
          </a:xfrm>
          <a:prstGeom prst="rect">
            <a:avLst/>
          </a:prstGeom>
        </p:spPr>
      </p:pic>
      <p:pic>
        <p:nvPicPr>
          <p:cNvPr id="21" name="Obrázok 20">
            <a:extLst>
              <a:ext uri="{FF2B5EF4-FFF2-40B4-BE49-F238E27FC236}">
                <a16:creationId xmlns:a16="http://schemas.microsoft.com/office/drawing/2014/main" id="{ACE3482F-EF33-62AF-36B3-401E3587360D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29" b="5809"/>
          <a:stretch>
            <a:fillRect/>
          </a:stretch>
        </p:blipFill>
        <p:spPr>
          <a:xfrm>
            <a:off x="-2081602" y="9310149"/>
            <a:ext cx="1093945" cy="984127"/>
          </a:xfrm>
          <a:prstGeom prst="rect">
            <a:avLst/>
          </a:prstGeom>
        </p:spPr>
      </p:pic>
      <p:pic>
        <p:nvPicPr>
          <p:cNvPr id="27" name="Obrázok 26">
            <a:extLst>
              <a:ext uri="{FF2B5EF4-FFF2-40B4-BE49-F238E27FC236}">
                <a16:creationId xmlns:a16="http://schemas.microsoft.com/office/drawing/2014/main" id="{86ACBF70-362A-A8D8-1D61-F93319733326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65" r="9731"/>
          <a:stretch>
            <a:fillRect/>
          </a:stretch>
        </p:blipFill>
        <p:spPr>
          <a:xfrm>
            <a:off x="-3169163" y="9344841"/>
            <a:ext cx="782996" cy="972610"/>
          </a:xfrm>
          <a:prstGeom prst="rect">
            <a:avLst/>
          </a:prstGeom>
        </p:spPr>
      </p:pic>
      <p:pic>
        <p:nvPicPr>
          <p:cNvPr id="31" name="Obrázok 30">
            <a:extLst>
              <a:ext uri="{FF2B5EF4-FFF2-40B4-BE49-F238E27FC236}">
                <a16:creationId xmlns:a16="http://schemas.microsoft.com/office/drawing/2014/main" id="{26FD3787-BEDE-AF57-793C-528CD5EE061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76226" y="9344841"/>
            <a:ext cx="962619" cy="962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1402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CAAF33-643E-FEFD-2EA4-D7CC314ACB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rázok 32">
            <a:extLst>
              <a:ext uri="{FF2B5EF4-FFF2-40B4-BE49-F238E27FC236}">
                <a16:creationId xmlns:a16="http://schemas.microsoft.com/office/drawing/2014/main" id="{F5F8B624-4E07-5356-0E4E-BDADC998F3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122408" y="-14396"/>
            <a:ext cx="3820290" cy="3820290"/>
          </a:xfrm>
          <a:prstGeom prst="rect">
            <a:avLst/>
          </a:prstGeom>
        </p:spPr>
      </p:pic>
      <p:pic>
        <p:nvPicPr>
          <p:cNvPr id="9" name="Obrázok 8">
            <a:extLst>
              <a:ext uri="{FF2B5EF4-FFF2-40B4-BE49-F238E27FC236}">
                <a16:creationId xmlns:a16="http://schemas.microsoft.com/office/drawing/2014/main" id="{49D6915B-EB8B-3EA9-79A8-A403F061C3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32" r="74" b="8294"/>
          <a:stretch>
            <a:fillRect/>
          </a:stretch>
        </p:blipFill>
        <p:spPr>
          <a:xfrm>
            <a:off x="-13717635" y="-1238023"/>
            <a:ext cx="12183005" cy="6858000"/>
          </a:xfrm>
          <a:prstGeom prst="rect">
            <a:avLst/>
          </a:prstGeom>
        </p:spPr>
      </p:pic>
      <p:pic>
        <p:nvPicPr>
          <p:cNvPr id="6" name="Obrázok 5">
            <a:extLst>
              <a:ext uri="{FF2B5EF4-FFF2-40B4-BE49-F238E27FC236}">
                <a16:creationId xmlns:a16="http://schemas.microsoft.com/office/drawing/2014/main" id="{4CBBC5FF-4F60-B0B2-BA77-0F1D9908760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4" t="18913" b="3449"/>
          <a:stretch>
            <a:fillRect/>
          </a:stretch>
        </p:blipFill>
        <p:spPr>
          <a:xfrm>
            <a:off x="-13006512" y="1166975"/>
            <a:ext cx="12198678" cy="6858000"/>
          </a:xfrm>
          <a:prstGeom prst="rect">
            <a:avLst/>
          </a:prstGeom>
        </p:spPr>
      </p:pic>
      <p:sp>
        <p:nvSpPr>
          <p:cNvPr id="80" name="Obdĺžnik 79">
            <a:extLst>
              <a:ext uri="{FF2B5EF4-FFF2-40B4-BE49-F238E27FC236}">
                <a16:creationId xmlns:a16="http://schemas.microsoft.com/office/drawing/2014/main" id="{02B05EA8-398A-C765-C1B2-75C304C81CD8}"/>
              </a:ext>
            </a:extLst>
          </p:cNvPr>
          <p:cNvSpPr/>
          <p:nvPr/>
        </p:nvSpPr>
        <p:spPr>
          <a:xfrm>
            <a:off x="-184438" y="7202"/>
            <a:ext cx="12439391" cy="7048384"/>
          </a:xfrm>
          <a:prstGeom prst="rect">
            <a:avLst/>
          </a:prstGeom>
          <a:solidFill>
            <a:schemeClr val="tx1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" name="Obdĺžnik: zaoblené rohy 1">
            <a:extLst>
              <a:ext uri="{FF2B5EF4-FFF2-40B4-BE49-F238E27FC236}">
                <a16:creationId xmlns:a16="http://schemas.microsoft.com/office/drawing/2014/main" id="{FE40B2D7-EA17-2867-B53F-EC5500BC807B}"/>
              </a:ext>
            </a:extLst>
          </p:cNvPr>
          <p:cNvSpPr/>
          <p:nvPr/>
        </p:nvSpPr>
        <p:spPr>
          <a:xfrm>
            <a:off x="-1082462" y="2874353"/>
            <a:ext cx="1567760" cy="1251840"/>
          </a:xfrm>
          <a:prstGeom prst="roundRect">
            <a:avLst>
              <a:gd name="adj" fmla="val 50000"/>
            </a:avLst>
          </a:prstGeom>
          <a:gradFill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51000">
                <a:schemeClr val="bg1"/>
              </a:gs>
              <a:gs pos="100000">
                <a:schemeClr val="tx1"/>
              </a:gs>
              <a:gs pos="91000">
                <a:schemeClr val="tx1"/>
              </a:gs>
            </a:gsLst>
            <a:lin ang="2400000" scaled="0"/>
          </a:gradFill>
          <a:ln>
            <a:noFill/>
          </a:ln>
          <a:effectLst>
            <a:outerShdw blurRad="889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grpSp>
        <p:nvGrpSpPr>
          <p:cNvPr id="3" name="Skupina 2">
            <a:extLst>
              <a:ext uri="{FF2B5EF4-FFF2-40B4-BE49-F238E27FC236}">
                <a16:creationId xmlns:a16="http://schemas.microsoft.com/office/drawing/2014/main" id="{38B5885C-FE6F-8817-CEF2-C8CF1CB0C912}"/>
              </a:ext>
            </a:extLst>
          </p:cNvPr>
          <p:cNvGrpSpPr/>
          <p:nvPr/>
        </p:nvGrpSpPr>
        <p:grpSpPr>
          <a:xfrm rot="19037690">
            <a:off x="-2500762" y="1175172"/>
            <a:ext cx="4703018" cy="4757672"/>
            <a:chOff x="10097567" y="1950914"/>
            <a:chExt cx="3021243" cy="3029197"/>
          </a:xfrm>
        </p:grpSpPr>
        <p:pic>
          <p:nvPicPr>
            <p:cNvPr id="4" name="Grafický objekt 3" descr="Jedno ozubené koliesko výplň plnou farbou">
              <a:extLst>
                <a:ext uri="{FF2B5EF4-FFF2-40B4-BE49-F238E27FC236}">
                  <a16:creationId xmlns:a16="http://schemas.microsoft.com/office/drawing/2014/main" id="{60913D24-8110-879D-573B-816CB0AA088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6200000">
              <a:off x="10093590" y="1954891"/>
              <a:ext cx="3029197" cy="3021243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  <p:sp>
          <p:nvSpPr>
            <p:cNvPr id="15" name="Vývojový diagram: spojnica 14">
              <a:extLst>
                <a:ext uri="{FF2B5EF4-FFF2-40B4-BE49-F238E27FC236}">
                  <a16:creationId xmlns:a16="http://schemas.microsoft.com/office/drawing/2014/main" id="{3FC405E8-B085-8930-80BB-B5638E27289E}"/>
                </a:ext>
              </a:extLst>
            </p:cNvPr>
            <p:cNvSpPr/>
            <p:nvPr/>
          </p:nvSpPr>
          <p:spPr>
            <a:xfrm rot="16200000">
              <a:off x="10903427" y="2797093"/>
              <a:ext cx="1395180" cy="1391517"/>
            </a:xfrm>
            <a:prstGeom prst="flowChartConnector">
              <a:avLst/>
            </a:prstGeom>
            <a:gradFill flip="none" rotWithShape="1">
              <a:gsLst>
                <a:gs pos="9800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  <a:ln w="38100"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</p:grpSp>
      <p:grpSp>
        <p:nvGrpSpPr>
          <p:cNvPr id="24" name="Skupina 23">
            <a:extLst>
              <a:ext uri="{FF2B5EF4-FFF2-40B4-BE49-F238E27FC236}">
                <a16:creationId xmlns:a16="http://schemas.microsoft.com/office/drawing/2014/main" id="{C63EB4BF-F49C-3275-29F9-F93743ABEFB8}"/>
              </a:ext>
            </a:extLst>
          </p:cNvPr>
          <p:cNvGrpSpPr/>
          <p:nvPr/>
        </p:nvGrpSpPr>
        <p:grpSpPr>
          <a:xfrm>
            <a:off x="-4258086" y="-2140532"/>
            <a:ext cx="3036939" cy="2430604"/>
            <a:chOff x="1878761" y="562094"/>
            <a:chExt cx="2721562" cy="2187983"/>
          </a:xfrm>
        </p:grpSpPr>
        <p:grpSp>
          <p:nvGrpSpPr>
            <p:cNvPr id="20" name="Skupina 19">
              <a:extLst>
                <a:ext uri="{FF2B5EF4-FFF2-40B4-BE49-F238E27FC236}">
                  <a16:creationId xmlns:a16="http://schemas.microsoft.com/office/drawing/2014/main" id="{2F9D7489-239C-FA75-E8D0-B6DEF6C5BAB3}"/>
                </a:ext>
              </a:extLst>
            </p:cNvPr>
            <p:cNvGrpSpPr/>
            <p:nvPr/>
          </p:nvGrpSpPr>
          <p:grpSpPr>
            <a:xfrm>
              <a:off x="2024986" y="562094"/>
              <a:ext cx="2429123" cy="2187983"/>
              <a:chOff x="1836751" y="1105231"/>
              <a:chExt cx="1701579" cy="1464415"/>
            </a:xfrm>
          </p:grpSpPr>
          <p:sp>
            <p:nvSpPr>
              <p:cNvPr id="17" name="Šesťuholník 16">
                <a:extLst>
                  <a:ext uri="{FF2B5EF4-FFF2-40B4-BE49-F238E27FC236}">
                    <a16:creationId xmlns:a16="http://schemas.microsoft.com/office/drawing/2014/main" id="{C7948C69-7552-4BB0-1FFB-56970242D021}"/>
                  </a:ext>
                </a:extLst>
              </p:cNvPr>
              <p:cNvSpPr/>
              <p:nvPr/>
            </p:nvSpPr>
            <p:spPr>
              <a:xfrm>
                <a:off x="1836751" y="1105231"/>
                <a:ext cx="1701579" cy="1464415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  <a:softEdge rad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  <p:sp>
            <p:nvSpPr>
              <p:cNvPr id="19" name="Vývojový diagram: spojnica 18">
                <a:extLst>
                  <a:ext uri="{FF2B5EF4-FFF2-40B4-BE49-F238E27FC236}">
                    <a16:creationId xmlns:a16="http://schemas.microsoft.com/office/drawing/2014/main" id="{405D75AA-D003-6DD9-BD01-44358488D15A}"/>
                  </a:ext>
                </a:extLst>
              </p:cNvPr>
              <p:cNvSpPr/>
              <p:nvPr/>
            </p:nvSpPr>
            <p:spPr>
              <a:xfrm>
                <a:off x="2019629" y="1188719"/>
                <a:ext cx="1335819" cy="1297437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4">
                      <a:lumMod val="0"/>
                      <a:lumOff val="100000"/>
                    </a:schemeClr>
                  </a:gs>
                  <a:gs pos="35000">
                    <a:schemeClr val="accent4">
                      <a:lumMod val="0"/>
                      <a:lumOff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</p:grpSp>
        <p:pic>
          <p:nvPicPr>
            <p:cNvPr id="18" name="Grafický objekt 17" descr="Jedno ozubené koliesko výplň plnou farbou">
              <a:extLst>
                <a:ext uri="{FF2B5EF4-FFF2-40B4-BE49-F238E27FC236}">
                  <a16:creationId xmlns:a16="http://schemas.microsoft.com/office/drawing/2014/main" id="{4F991883-E44B-18B3-A55B-35CD9163DC1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947865" y="2055246"/>
              <a:ext cx="583351" cy="583351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  <p:sp>
          <p:nvSpPr>
            <p:cNvPr id="22" name="BlokTextu 21">
              <a:extLst>
                <a:ext uri="{FF2B5EF4-FFF2-40B4-BE49-F238E27FC236}">
                  <a16:creationId xmlns:a16="http://schemas.microsoft.com/office/drawing/2014/main" id="{04AAE727-543A-051B-3E6D-5CB9DF010B06}"/>
                </a:ext>
              </a:extLst>
            </p:cNvPr>
            <p:cNvSpPr txBox="1"/>
            <p:nvPr/>
          </p:nvSpPr>
          <p:spPr>
            <a:xfrm>
              <a:off x="2360080" y="858873"/>
              <a:ext cx="1758921" cy="554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700" b="1" dirty="0">
                  <a:solidFill>
                    <a:srgbClr val="FF6600"/>
                  </a:solidFill>
                </a:rPr>
                <a:t>PROJECT MANAGEMENT</a:t>
              </a:r>
            </a:p>
          </p:txBody>
        </p:sp>
        <p:sp>
          <p:nvSpPr>
            <p:cNvPr id="23" name="BlokTextu 22">
              <a:extLst>
                <a:ext uri="{FF2B5EF4-FFF2-40B4-BE49-F238E27FC236}">
                  <a16:creationId xmlns:a16="http://schemas.microsoft.com/office/drawing/2014/main" id="{4172F80B-BCFC-E3CE-F9D5-A93951917366}"/>
                </a:ext>
              </a:extLst>
            </p:cNvPr>
            <p:cNvSpPr txBox="1"/>
            <p:nvPr/>
          </p:nvSpPr>
          <p:spPr>
            <a:xfrm>
              <a:off x="1878761" y="1401535"/>
              <a:ext cx="2721562" cy="664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400" b="1" dirty="0"/>
                <a:t>Professional management </a:t>
              </a:r>
            </a:p>
            <a:p>
              <a:pPr algn="ctr"/>
              <a:r>
                <a:rPr lang="sk-SK" sz="1400" b="1" dirty="0"/>
                <a:t>from </a:t>
              </a:r>
              <a:r>
                <a:rPr lang="sk-SK" sz="1400" b="1" dirty="0" err="1"/>
                <a:t>the</a:t>
              </a:r>
              <a:r>
                <a:rPr lang="sk-SK" sz="1400" b="1" dirty="0"/>
                <a:t> </a:t>
              </a:r>
              <a:r>
                <a:rPr lang="sk-SK" sz="1400" b="1" dirty="0" err="1"/>
                <a:t>first</a:t>
              </a:r>
              <a:r>
                <a:rPr lang="sk-SK" sz="1400" b="1" dirty="0"/>
                <a:t> </a:t>
              </a:r>
              <a:r>
                <a:rPr lang="sk-SK" sz="1400" b="1" dirty="0" err="1"/>
                <a:t>sketch</a:t>
              </a:r>
              <a:r>
                <a:rPr lang="sk-SK" sz="1400" b="1" dirty="0"/>
                <a:t> </a:t>
              </a:r>
            </a:p>
            <a:p>
              <a:pPr algn="ctr"/>
              <a:r>
                <a:rPr lang="sk-SK" sz="1400" b="1" dirty="0"/>
                <a:t>to </a:t>
              </a:r>
              <a:r>
                <a:rPr lang="sk-SK" sz="1400" b="1" dirty="0" err="1"/>
                <a:t>final</a:t>
              </a:r>
              <a:r>
                <a:rPr lang="sk-SK" sz="1400" b="1" dirty="0"/>
                <a:t> </a:t>
              </a:r>
              <a:r>
                <a:rPr lang="sk-SK" sz="1400" b="1" dirty="0" err="1"/>
                <a:t>delivery</a:t>
              </a:r>
              <a:r>
                <a:rPr lang="sk-SK" sz="1400" b="1" dirty="0"/>
                <a:t>.</a:t>
              </a:r>
              <a:endParaRPr lang="sk-SK" sz="1400" dirty="0"/>
            </a:p>
          </p:txBody>
        </p:sp>
      </p:grpSp>
      <p:grpSp>
        <p:nvGrpSpPr>
          <p:cNvPr id="39" name="Skupina 38">
            <a:extLst>
              <a:ext uri="{FF2B5EF4-FFF2-40B4-BE49-F238E27FC236}">
                <a16:creationId xmlns:a16="http://schemas.microsoft.com/office/drawing/2014/main" id="{5A28AFAA-F8EC-7D29-3E00-DACB583E0A01}"/>
              </a:ext>
            </a:extLst>
          </p:cNvPr>
          <p:cNvGrpSpPr/>
          <p:nvPr/>
        </p:nvGrpSpPr>
        <p:grpSpPr>
          <a:xfrm>
            <a:off x="-6817698" y="1309389"/>
            <a:ext cx="3036939" cy="2430604"/>
            <a:chOff x="1903679" y="562094"/>
            <a:chExt cx="2721562" cy="2187983"/>
          </a:xfrm>
        </p:grpSpPr>
        <p:grpSp>
          <p:nvGrpSpPr>
            <p:cNvPr id="40" name="Skupina 39">
              <a:extLst>
                <a:ext uri="{FF2B5EF4-FFF2-40B4-BE49-F238E27FC236}">
                  <a16:creationId xmlns:a16="http://schemas.microsoft.com/office/drawing/2014/main" id="{6884672B-750A-68B2-8880-F5967C6D67A1}"/>
                </a:ext>
              </a:extLst>
            </p:cNvPr>
            <p:cNvGrpSpPr/>
            <p:nvPr/>
          </p:nvGrpSpPr>
          <p:grpSpPr>
            <a:xfrm>
              <a:off x="2024986" y="562094"/>
              <a:ext cx="2429123" cy="2187983"/>
              <a:chOff x="1836751" y="1105231"/>
              <a:chExt cx="1701579" cy="1464415"/>
            </a:xfrm>
          </p:grpSpPr>
          <p:sp>
            <p:nvSpPr>
              <p:cNvPr id="44" name="Šesťuholník 43">
                <a:extLst>
                  <a:ext uri="{FF2B5EF4-FFF2-40B4-BE49-F238E27FC236}">
                    <a16:creationId xmlns:a16="http://schemas.microsoft.com/office/drawing/2014/main" id="{E7542A10-EF06-ABD9-EC14-717F11457B0F}"/>
                  </a:ext>
                </a:extLst>
              </p:cNvPr>
              <p:cNvSpPr/>
              <p:nvPr/>
            </p:nvSpPr>
            <p:spPr>
              <a:xfrm>
                <a:off x="1836751" y="1105231"/>
                <a:ext cx="1701579" cy="1464415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  <a:softEdge rad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  <p:sp>
            <p:nvSpPr>
              <p:cNvPr id="45" name="Vývojový diagram: spojnica 44">
                <a:extLst>
                  <a:ext uri="{FF2B5EF4-FFF2-40B4-BE49-F238E27FC236}">
                    <a16:creationId xmlns:a16="http://schemas.microsoft.com/office/drawing/2014/main" id="{CE6A6802-2AF2-74A8-DB05-02E284D18E60}"/>
                  </a:ext>
                </a:extLst>
              </p:cNvPr>
              <p:cNvSpPr/>
              <p:nvPr/>
            </p:nvSpPr>
            <p:spPr>
              <a:xfrm>
                <a:off x="2019629" y="1188719"/>
                <a:ext cx="1335819" cy="1297437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4">
                      <a:lumMod val="0"/>
                      <a:lumOff val="100000"/>
                    </a:schemeClr>
                  </a:gs>
                  <a:gs pos="35000">
                    <a:schemeClr val="accent4">
                      <a:lumMod val="0"/>
                      <a:lumOff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</p:grpSp>
        <p:pic>
          <p:nvPicPr>
            <p:cNvPr id="41" name="Grafický objekt 40" descr="Jedno ozubené koliesko výplň plnou farbou">
              <a:extLst>
                <a:ext uri="{FF2B5EF4-FFF2-40B4-BE49-F238E27FC236}">
                  <a16:creationId xmlns:a16="http://schemas.microsoft.com/office/drawing/2014/main" id="{5A7869B9-5698-0E57-B522-6D0998B3531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947865" y="2055246"/>
              <a:ext cx="583351" cy="583351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  <p:sp>
          <p:nvSpPr>
            <p:cNvPr id="42" name="BlokTextu 41">
              <a:extLst>
                <a:ext uri="{FF2B5EF4-FFF2-40B4-BE49-F238E27FC236}">
                  <a16:creationId xmlns:a16="http://schemas.microsoft.com/office/drawing/2014/main" id="{CBE52CA9-9B41-12CD-A712-3B0C89A7B782}"/>
                </a:ext>
              </a:extLst>
            </p:cNvPr>
            <p:cNvSpPr txBox="1"/>
            <p:nvPr/>
          </p:nvSpPr>
          <p:spPr>
            <a:xfrm>
              <a:off x="2393189" y="879509"/>
              <a:ext cx="1758921" cy="554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700" b="1" dirty="0">
                  <a:solidFill>
                    <a:srgbClr val="FF6600"/>
                  </a:solidFill>
                </a:rPr>
                <a:t>MECHANICAL ENGINEERING </a:t>
              </a:r>
            </a:p>
          </p:txBody>
        </p:sp>
        <p:sp>
          <p:nvSpPr>
            <p:cNvPr id="43" name="BlokTextu 42">
              <a:extLst>
                <a:ext uri="{FF2B5EF4-FFF2-40B4-BE49-F238E27FC236}">
                  <a16:creationId xmlns:a16="http://schemas.microsoft.com/office/drawing/2014/main" id="{9E21F898-F883-F4EB-DA46-0330D44B1349}"/>
                </a:ext>
              </a:extLst>
            </p:cNvPr>
            <p:cNvSpPr txBox="1"/>
            <p:nvPr/>
          </p:nvSpPr>
          <p:spPr>
            <a:xfrm>
              <a:off x="1903679" y="1412213"/>
              <a:ext cx="2721562" cy="664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400" b="1" dirty="0" err="1"/>
                <a:t>Construction</a:t>
              </a:r>
              <a:r>
                <a:rPr lang="sk-SK" sz="1400" b="1" dirty="0"/>
                <a:t> of </a:t>
              </a:r>
              <a:r>
                <a:rPr lang="sk-SK" sz="1400" b="1" dirty="0" err="1"/>
                <a:t>advanced</a:t>
              </a:r>
              <a:r>
                <a:rPr lang="sk-SK" sz="1400" b="1" dirty="0"/>
                <a:t> </a:t>
              </a:r>
              <a:r>
                <a:rPr lang="sk-SK" sz="1400" b="1" dirty="0" err="1"/>
                <a:t>conveyor</a:t>
              </a:r>
              <a:r>
                <a:rPr lang="sk-SK" sz="1400" b="1" dirty="0"/>
                <a:t> </a:t>
              </a:r>
              <a:r>
                <a:rPr lang="sk-SK" sz="1400" b="1" dirty="0" err="1"/>
                <a:t>systems</a:t>
              </a:r>
              <a:r>
                <a:rPr lang="sk-SK" sz="1400" b="1" dirty="0"/>
                <a:t> and</a:t>
              </a:r>
            </a:p>
            <a:p>
              <a:pPr algn="ctr"/>
              <a:r>
                <a:rPr lang="sk-SK" sz="1400" b="1" dirty="0"/>
                <a:t> </a:t>
              </a:r>
              <a:r>
                <a:rPr lang="sk-SK" sz="1400" b="1" dirty="0" err="1"/>
                <a:t>installation</a:t>
              </a:r>
              <a:r>
                <a:rPr lang="sk-SK" sz="1400" b="1" dirty="0"/>
                <a:t> of </a:t>
              </a:r>
              <a:r>
                <a:rPr lang="sk-SK" sz="1400" b="1" dirty="0" err="1"/>
                <a:t>robotic</a:t>
              </a:r>
              <a:r>
                <a:rPr lang="sk-SK" sz="1400" b="1" dirty="0"/>
                <a:t> </a:t>
              </a:r>
              <a:r>
                <a:rPr lang="sk-SK" sz="1400" b="1" dirty="0" err="1"/>
                <a:t>arms</a:t>
              </a:r>
              <a:r>
                <a:rPr lang="sk-SK" sz="1400" b="1" dirty="0"/>
                <a:t>.</a:t>
              </a:r>
              <a:endParaRPr lang="sk-SK" sz="1400" dirty="0"/>
            </a:p>
          </p:txBody>
        </p:sp>
      </p:grpSp>
      <p:grpSp>
        <p:nvGrpSpPr>
          <p:cNvPr id="46" name="Skupina 45">
            <a:extLst>
              <a:ext uri="{FF2B5EF4-FFF2-40B4-BE49-F238E27FC236}">
                <a16:creationId xmlns:a16="http://schemas.microsoft.com/office/drawing/2014/main" id="{5F4F0F01-52F4-E2D3-A4BB-26958EE4F62E}"/>
              </a:ext>
            </a:extLst>
          </p:cNvPr>
          <p:cNvGrpSpPr/>
          <p:nvPr/>
        </p:nvGrpSpPr>
        <p:grpSpPr>
          <a:xfrm>
            <a:off x="14805392" y="1309390"/>
            <a:ext cx="3036939" cy="2430604"/>
            <a:chOff x="1911870" y="562094"/>
            <a:chExt cx="2721562" cy="2187983"/>
          </a:xfrm>
        </p:grpSpPr>
        <p:grpSp>
          <p:nvGrpSpPr>
            <p:cNvPr id="47" name="Skupina 46">
              <a:extLst>
                <a:ext uri="{FF2B5EF4-FFF2-40B4-BE49-F238E27FC236}">
                  <a16:creationId xmlns:a16="http://schemas.microsoft.com/office/drawing/2014/main" id="{BC6763F8-FC92-02C7-85A5-8501FABBFD4A}"/>
                </a:ext>
              </a:extLst>
            </p:cNvPr>
            <p:cNvGrpSpPr/>
            <p:nvPr/>
          </p:nvGrpSpPr>
          <p:grpSpPr>
            <a:xfrm>
              <a:off x="2024986" y="562094"/>
              <a:ext cx="2429123" cy="2187983"/>
              <a:chOff x="1836751" y="1105231"/>
              <a:chExt cx="1701579" cy="1464415"/>
            </a:xfrm>
          </p:grpSpPr>
          <p:sp>
            <p:nvSpPr>
              <p:cNvPr id="51" name="Šesťuholník 50">
                <a:extLst>
                  <a:ext uri="{FF2B5EF4-FFF2-40B4-BE49-F238E27FC236}">
                    <a16:creationId xmlns:a16="http://schemas.microsoft.com/office/drawing/2014/main" id="{E7E65E4E-5407-0B31-73EB-A4AFC1EA8181}"/>
                  </a:ext>
                </a:extLst>
              </p:cNvPr>
              <p:cNvSpPr/>
              <p:nvPr/>
            </p:nvSpPr>
            <p:spPr>
              <a:xfrm>
                <a:off x="1836751" y="1105231"/>
                <a:ext cx="1701579" cy="1464415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  <a:softEdge rad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  <p:sp>
            <p:nvSpPr>
              <p:cNvPr id="52" name="Vývojový diagram: spojnica 51">
                <a:extLst>
                  <a:ext uri="{FF2B5EF4-FFF2-40B4-BE49-F238E27FC236}">
                    <a16:creationId xmlns:a16="http://schemas.microsoft.com/office/drawing/2014/main" id="{98079A57-A386-E501-96D5-D7B31990AF54}"/>
                  </a:ext>
                </a:extLst>
              </p:cNvPr>
              <p:cNvSpPr/>
              <p:nvPr/>
            </p:nvSpPr>
            <p:spPr>
              <a:xfrm>
                <a:off x="2019629" y="1188719"/>
                <a:ext cx="1335819" cy="1297437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4">
                      <a:lumMod val="0"/>
                      <a:lumOff val="100000"/>
                    </a:schemeClr>
                  </a:gs>
                  <a:gs pos="35000">
                    <a:schemeClr val="accent4">
                      <a:lumMod val="0"/>
                      <a:lumOff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</p:grpSp>
        <p:pic>
          <p:nvPicPr>
            <p:cNvPr id="48" name="Grafický objekt 47" descr="Jedno ozubené koliesko výplň plnou farbou">
              <a:extLst>
                <a:ext uri="{FF2B5EF4-FFF2-40B4-BE49-F238E27FC236}">
                  <a16:creationId xmlns:a16="http://schemas.microsoft.com/office/drawing/2014/main" id="{89D9DAF1-5E71-E3FB-DA0A-12BE7DE3D8F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947865" y="2055246"/>
              <a:ext cx="583351" cy="583351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  <p:sp>
          <p:nvSpPr>
            <p:cNvPr id="49" name="BlokTextu 48">
              <a:extLst>
                <a:ext uri="{FF2B5EF4-FFF2-40B4-BE49-F238E27FC236}">
                  <a16:creationId xmlns:a16="http://schemas.microsoft.com/office/drawing/2014/main" id="{7508142D-0D44-8476-2868-04B3C6704807}"/>
                </a:ext>
              </a:extLst>
            </p:cNvPr>
            <p:cNvSpPr txBox="1"/>
            <p:nvPr/>
          </p:nvSpPr>
          <p:spPr>
            <a:xfrm>
              <a:off x="2360080" y="841696"/>
              <a:ext cx="1758921" cy="5541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700" b="1" dirty="0">
                  <a:solidFill>
                    <a:srgbClr val="FF6600"/>
                  </a:solidFill>
                </a:rPr>
                <a:t>ELECTRICAL EXCELLENCE</a:t>
              </a:r>
            </a:p>
          </p:txBody>
        </p:sp>
        <p:sp>
          <p:nvSpPr>
            <p:cNvPr id="50" name="BlokTextu 49">
              <a:extLst>
                <a:ext uri="{FF2B5EF4-FFF2-40B4-BE49-F238E27FC236}">
                  <a16:creationId xmlns:a16="http://schemas.microsoft.com/office/drawing/2014/main" id="{32B30ED2-E221-71B1-E347-37C357323644}"/>
                </a:ext>
              </a:extLst>
            </p:cNvPr>
            <p:cNvSpPr txBox="1"/>
            <p:nvPr/>
          </p:nvSpPr>
          <p:spPr>
            <a:xfrm>
              <a:off x="1911870" y="1390314"/>
              <a:ext cx="2721562" cy="664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400" b="1" dirty="0" err="1"/>
                <a:t>Complete</a:t>
              </a:r>
              <a:r>
                <a:rPr lang="sk-SK" sz="1400" b="1" dirty="0"/>
                <a:t> </a:t>
              </a:r>
              <a:r>
                <a:rPr lang="sk-SK" sz="1400" b="1" dirty="0" err="1"/>
                <a:t>electrical</a:t>
              </a:r>
              <a:endParaRPr lang="sk-SK" sz="1400" b="1" dirty="0"/>
            </a:p>
            <a:p>
              <a:pPr algn="ctr"/>
              <a:r>
                <a:rPr lang="sk-SK" sz="1400" b="1" dirty="0"/>
                <a:t> </a:t>
              </a:r>
              <a:r>
                <a:rPr lang="sk-SK" sz="1400" b="1" dirty="0" err="1"/>
                <a:t>installation</a:t>
              </a:r>
              <a:r>
                <a:rPr lang="sk-SK" sz="1400" b="1" dirty="0"/>
                <a:t> of </a:t>
              </a:r>
              <a:r>
                <a:rPr lang="sk-SK" sz="1400" b="1" dirty="0" err="1"/>
                <a:t>automated</a:t>
              </a:r>
              <a:r>
                <a:rPr lang="sk-SK" sz="1400" b="1" dirty="0"/>
                <a:t> </a:t>
              </a:r>
            </a:p>
            <a:p>
              <a:pPr algn="ctr"/>
              <a:r>
                <a:rPr lang="sk-SK" sz="1400" b="1" dirty="0" err="1"/>
                <a:t>systems</a:t>
              </a:r>
              <a:r>
                <a:rPr lang="sk-SK" sz="1400" b="1" dirty="0"/>
                <a:t> and </a:t>
              </a:r>
              <a:r>
                <a:rPr lang="sk-SK" sz="1400" b="1" dirty="0" err="1"/>
                <a:t>switchboards</a:t>
              </a:r>
              <a:r>
                <a:rPr lang="sk-SK" sz="1400" b="1" dirty="0"/>
                <a:t>.</a:t>
              </a:r>
              <a:endParaRPr lang="sk-SK" sz="1400" dirty="0"/>
            </a:p>
          </p:txBody>
        </p:sp>
      </p:grpSp>
      <p:grpSp>
        <p:nvGrpSpPr>
          <p:cNvPr id="53" name="Skupina 52">
            <a:extLst>
              <a:ext uri="{FF2B5EF4-FFF2-40B4-BE49-F238E27FC236}">
                <a16:creationId xmlns:a16="http://schemas.microsoft.com/office/drawing/2014/main" id="{17F9E0F7-FD54-A7D8-5FBC-8CC2C270EE14}"/>
              </a:ext>
            </a:extLst>
          </p:cNvPr>
          <p:cNvGrpSpPr/>
          <p:nvPr/>
        </p:nvGrpSpPr>
        <p:grpSpPr>
          <a:xfrm>
            <a:off x="16042941" y="6099059"/>
            <a:ext cx="2710612" cy="2430604"/>
            <a:chOff x="2024986" y="562094"/>
            <a:chExt cx="2429123" cy="2187983"/>
          </a:xfrm>
        </p:grpSpPr>
        <p:grpSp>
          <p:nvGrpSpPr>
            <p:cNvPr id="54" name="Skupina 53">
              <a:extLst>
                <a:ext uri="{FF2B5EF4-FFF2-40B4-BE49-F238E27FC236}">
                  <a16:creationId xmlns:a16="http://schemas.microsoft.com/office/drawing/2014/main" id="{6AABF149-956C-ABCE-C533-649248626EBB}"/>
                </a:ext>
              </a:extLst>
            </p:cNvPr>
            <p:cNvGrpSpPr/>
            <p:nvPr/>
          </p:nvGrpSpPr>
          <p:grpSpPr>
            <a:xfrm>
              <a:off x="2024986" y="562094"/>
              <a:ext cx="2429123" cy="2187983"/>
              <a:chOff x="1836751" y="1105231"/>
              <a:chExt cx="1701579" cy="1464415"/>
            </a:xfrm>
          </p:grpSpPr>
          <p:sp>
            <p:nvSpPr>
              <p:cNvPr id="58" name="Šesťuholník 57">
                <a:extLst>
                  <a:ext uri="{FF2B5EF4-FFF2-40B4-BE49-F238E27FC236}">
                    <a16:creationId xmlns:a16="http://schemas.microsoft.com/office/drawing/2014/main" id="{681B5205-76A9-4D48-1608-5E01ED7480F4}"/>
                  </a:ext>
                </a:extLst>
              </p:cNvPr>
              <p:cNvSpPr/>
              <p:nvPr/>
            </p:nvSpPr>
            <p:spPr>
              <a:xfrm>
                <a:off x="1836751" y="1105231"/>
                <a:ext cx="1701579" cy="1464415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  <a:softEdge rad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  <p:sp>
            <p:nvSpPr>
              <p:cNvPr id="59" name="Vývojový diagram: spojnica 58">
                <a:extLst>
                  <a:ext uri="{FF2B5EF4-FFF2-40B4-BE49-F238E27FC236}">
                    <a16:creationId xmlns:a16="http://schemas.microsoft.com/office/drawing/2014/main" id="{FDEA1ECA-2D50-0D13-3B49-933FAE4C3F63}"/>
                  </a:ext>
                </a:extLst>
              </p:cNvPr>
              <p:cNvSpPr/>
              <p:nvPr/>
            </p:nvSpPr>
            <p:spPr>
              <a:xfrm>
                <a:off x="2019629" y="1188719"/>
                <a:ext cx="1335819" cy="1297437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4">
                      <a:lumMod val="0"/>
                      <a:lumOff val="100000"/>
                    </a:schemeClr>
                  </a:gs>
                  <a:gs pos="35000">
                    <a:schemeClr val="accent4">
                      <a:lumMod val="0"/>
                      <a:lumOff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</p:grpSp>
        <p:pic>
          <p:nvPicPr>
            <p:cNvPr id="55" name="Grafický objekt 54" descr="Jedno ozubené koliesko výplň plnou farbou">
              <a:extLst>
                <a:ext uri="{FF2B5EF4-FFF2-40B4-BE49-F238E27FC236}">
                  <a16:creationId xmlns:a16="http://schemas.microsoft.com/office/drawing/2014/main" id="{028AC94A-5ECF-8A2F-E1D4-50BECF14EEF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947865" y="2055246"/>
              <a:ext cx="583351" cy="583351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  <p:sp>
          <p:nvSpPr>
            <p:cNvPr id="56" name="BlokTextu 55">
              <a:extLst>
                <a:ext uri="{FF2B5EF4-FFF2-40B4-BE49-F238E27FC236}">
                  <a16:creationId xmlns:a16="http://schemas.microsoft.com/office/drawing/2014/main" id="{F77A321E-FDED-1987-F493-335A4DE1A5EB}"/>
                </a:ext>
              </a:extLst>
            </p:cNvPr>
            <p:cNvSpPr txBox="1"/>
            <p:nvPr/>
          </p:nvSpPr>
          <p:spPr>
            <a:xfrm>
              <a:off x="2366755" y="1038065"/>
              <a:ext cx="1758921" cy="10251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700" b="1" dirty="0">
                  <a:solidFill>
                    <a:srgbClr val="FF6600"/>
                  </a:solidFill>
                </a:rPr>
                <a:t>INDUSTRIAL SERVICES </a:t>
              </a:r>
            </a:p>
            <a:p>
              <a:pPr algn="ctr"/>
              <a:r>
                <a:rPr lang="sk-SK" sz="1700" b="1" dirty="0"/>
                <a:t>and</a:t>
              </a:r>
              <a:r>
                <a:rPr lang="sk-SK" sz="1700" b="1" dirty="0">
                  <a:solidFill>
                    <a:srgbClr val="FF6600"/>
                  </a:solidFill>
                </a:rPr>
                <a:t> MAINTENANCE</a:t>
              </a:r>
              <a:endParaRPr lang="sk-SK" sz="1700" dirty="0">
                <a:solidFill>
                  <a:srgbClr val="FF6600"/>
                </a:solidFill>
              </a:endParaRPr>
            </a:p>
          </p:txBody>
        </p:sp>
      </p:grpSp>
      <p:grpSp>
        <p:nvGrpSpPr>
          <p:cNvPr id="66" name="Skupina 65">
            <a:extLst>
              <a:ext uri="{FF2B5EF4-FFF2-40B4-BE49-F238E27FC236}">
                <a16:creationId xmlns:a16="http://schemas.microsoft.com/office/drawing/2014/main" id="{211A8F0B-209B-853C-D1E3-613780CCB288}"/>
              </a:ext>
            </a:extLst>
          </p:cNvPr>
          <p:cNvGrpSpPr/>
          <p:nvPr/>
        </p:nvGrpSpPr>
        <p:grpSpPr>
          <a:xfrm>
            <a:off x="-7429408" y="4732101"/>
            <a:ext cx="2710612" cy="2430604"/>
            <a:chOff x="2024986" y="562094"/>
            <a:chExt cx="2429123" cy="2187983"/>
          </a:xfrm>
        </p:grpSpPr>
        <p:grpSp>
          <p:nvGrpSpPr>
            <p:cNvPr id="67" name="Skupina 66">
              <a:extLst>
                <a:ext uri="{FF2B5EF4-FFF2-40B4-BE49-F238E27FC236}">
                  <a16:creationId xmlns:a16="http://schemas.microsoft.com/office/drawing/2014/main" id="{E62F77D6-10BC-0A5C-68EB-0DF5595C281F}"/>
                </a:ext>
              </a:extLst>
            </p:cNvPr>
            <p:cNvGrpSpPr/>
            <p:nvPr/>
          </p:nvGrpSpPr>
          <p:grpSpPr>
            <a:xfrm>
              <a:off x="2024986" y="562094"/>
              <a:ext cx="2429123" cy="2187983"/>
              <a:chOff x="1836751" y="1105231"/>
              <a:chExt cx="1701579" cy="1464415"/>
            </a:xfrm>
          </p:grpSpPr>
          <p:sp>
            <p:nvSpPr>
              <p:cNvPr id="71" name="Šesťuholník 70">
                <a:extLst>
                  <a:ext uri="{FF2B5EF4-FFF2-40B4-BE49-F238E27FC236}">
                    <a16:creationId xmlns:a16="http://schemas.microsoft.com/office/drawing/2014/main" id="{1D5480C4-1503-241B-C972-D18D31F2A617}"/>
                  </a:ext>
                </a:extLst>
              </p:cNvPr>
              <p:cNvSpPr/>
              <p:nvPr/>
            </p:nvSpPr>
            <p:spPr>
              <a:xfrm>
                <a:off x="1836751" y="1105231"/>
                <a:ext cx="1701579" cy="1464415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  <a:softEdge rad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  <p:sp>
            <p:nvSpPr>
              <p:cNvPr id="72" name="Vývojový diagram: spojnica 71">
                <a:extLst>
                  <a:ext uri="{FF2B5EF4-FFF2-40B4-BE49-F238E27FC236}">
                    <a16:creationId xmlns:a16="http://schemas.microsoft.com/office/drawing/2014/main" id="{79D3DC52-E65A-9120-333B-00A4073D1154}"/>
                  </a:ext>
                </a:extLst>
              </p:cNvPr>
              <p:cNvSpPr/>
              <p:nvPr/>
            </p:nvSpPr>
            <p:spPr>
              <a:xfrm>
                <a:off x="2019629" y="1188719"/>
                <a:ext cx="1335819" cy="1297437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4">
                      <a:lumMod val="0"/>
                      <a:lumOff val="100000"/>
                    </a:schemeClr>
                  </a:gs>
                  <a:gs pos="35000">
                    <a:schemeClr val="accent4">
                      <a:lumMod val="0"/>
                      <a:lumOff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</p:grpSp>
        <p:pic>
          <p:nvPicPr>
            <p:cNvPr id="68" name="Grafický objekt 67" descr="Jedno ozubené koliesko výplň plnou farbou">
              <a:extLst>
                <a:ext uri="{FF2B5EF4-FFF2-40B4-BE49-F238E27FC236}">
                  <a16:creationId xmlns:a16="http://schemas.microsoft.com/office/drawing/2014/main" id="{C34E7B98-A93A-1889-4D30-20BCFCFE7B0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2947865" y="2055246"/>
              <a:ext cx="583351" cy="583351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  <p:sp>
          <p:nvSpPr>
            <p:cNvPr id="69" name="BlokTextu 68">
              <a:extLst>
                <a:ext uri="{FF2B5EF4-FFF2-40B4-BE49-F238E27FC236}">
                  <a16:creationId xmlns:a16="http://schemas.microsoft.com/office/drawing/2014/main" id="{F45AD3A0-4DD1-A22E-C871-B918F295C586}"/>
                </a:ext>
              </a:extLst>
            </p:cNvPr>
            <p:cNvSpPr txBox="1"/>
            <p:nvPr/>
          </p:nvSpPr>
          <p:spPr>
            <a:xfrm>
              <a:off x="2360080" y="856569"/>
              <a:ext cx="1758921" cy="1260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700" b="1" dirty="0">
                  <a:solidFill>
                    <a:srgbClr val="FF6600"/>
                  </a:solidFill>
                </a:rPr>
                <a:t>PROJECT MANAGEMENT </a:t>
              </a:r>
              <a:r>
                <a:rPr lang="sk-SK" sz="1700" b="1" dirty="0"/>
                <a:t>and </a:t>
              </a:r>
            </a:p>
            <a:p>
              <a:pPr algn="ctr"/>
              <a:r>
                <a:rPr lang="sk-SK" sz="1700" b="1" dirty="0">
                  <a:solidFill>
                    <a:srgbClr val="FF6600"/>
                  </a:solidFill>
                </a:rPr>
                <a:t>TECHNICAL SUPERVISION</a:t>
              </a:r>
              <a:endParaRPr lang="sk-SK" sz="1700" dirty="0">
                <a:solidFill>
                  <a:srgbClr val="FF6600"/>
                </a:solidFill>
              </a:endParaRPr>
            </a:p>
          </p:txBody>
        </p:sp>
      </p:grpSp>
      <p:grpSp>
        <p:nvGrpSpPr>
          <p:cNvPr id="73" name="Skupina 72">
            <a:extLst>
              <a:ext uri="{FF2B5EF4-FFF2-40B4-BE49-F238E27FC236}">
                <a16:creationId xmlns:a16="http://schemas.microsoft.com/office/drawing/2014/main" id="{88A3F71E-D731-CC9B-97E8-3D061CD791E8}"/>
              </a:ext>
            </a:extLst>
          </p:cNvPr>
          <p:cNvGrpSpPr/>
          <p:nvPr/>
        </p:nvGrpSpPr>
        <p:grpSpPr>
          <a:xfrm>
            <a:off x="13497454" y="-3217260"/>
            <a:ext cx="3036939" cy="2430604"/>
            <a:chOff x="1878758" y="562094"/>
            <a:chExt cx="2721562" cy="2187983"/>
          </a:xfrm>
        </p:grpSpPr>
        <p:grpSp>
          <p:nvGrpSpPr>
            <p:cNvPr id="74" name="Skupina 73">
              <a:extLst>
                <a:ext uri="{FF2B5EF4-FFF2-40B4-BE49-F238E27FC236}">
                  <a16:creationId xmlns:a16="http://schemas.microsoft.com/office/drawing/2014/main" id="{332D6094-3FD6-74D6-CA80-0743113C025E}"/>
                </a:ext>
              </a:extLst>
            </p:cNvPr>
            <p:cNvGrpSpPr/>
            <p:nvPr/>
          </p:nvGrpSpPr>
          <p:grpSpPr>
            <a:xfrm>
              <a:off x="2024986" y="562094"/>
              <a:ext cx="2429123" cy="2187983"/>
              <a:chOff x="1836751" y="1105231"/>
              <a:chExt cx="1701579" cy="1464415"/>
            </a:xfrm>
          </p:grpSpPr>
          <p:sp>
            <p:nvSpPr>
              <p:cNvPr id="78" name="Šesťuholník 77">
                <a:extLst>
                  <a:ext uri="{FF2B5EF4-FFF2-40B4-BE49-F238E27FC236}">
                    <a16:creationId xmlns:a16="http://schemas.microsoft.com/office/drawing/2014/main" id="{E5F38526-5A00-198D-6233-7BE822CA70A2}"/>
                  </a:ext>
                </a:extLst>
              </p:cNvPr>
              <p:cNvSpPr/>
              <p:nvPr/>
            </p:nvSpPr>
            <p:spPr>
              <a:xfrm>
                <a:off x="1836751" y="1105231"/>
                <a:ext cx="1701579" cy="1464415"/>
              </a:xfrm>
              <a:prstGeom prst="hexagon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effectLst>
                <a:innerShdw blurRad="114300">
                  <a:prstClr val="black"/>
                </a:innerShdw>
                <a:softEdge rad="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  <p:sp>
            <p:nvSpPr>
              <p:cNvPr id="79" name="Vývojový diagram: spojnica 78">
                <a:extLst>
                  <a:ext uri="{FF2B5EF4-FFF2-40B4-BE49-F238E27FC236}">
                    <a16:creationId xmlns:a16="http://schemas.microsoft.com/office/drawing/2014/main" id="{6B85A9B2-31A8-F73E-F404-8C0E327662E7}"/>
                  </a:ext>
                </a:extLst>
              </p:cNvPr>
              <p:cNvSpPr/>
              <p:nvPr/>
            </p:nvSpPr>
            <p:spPr>
              <a:xfrm>
                <a:off x="2019629" y="1188719"/>
                <a:ext cx="1335819" cy="1297437"/>
              </a:xfrm>
              <a:prstGeom prst="flowChartConnector">
                <a:avLst/>
              </a:prstGeom>
              <a:gradFill flip="none" rotWithShape="1">
                <a:gsLst>
                  <a:gs pos="0">
                    <a:schemeClr val="accent4">
                      <a:lumMod val="0"/>
                      <a:lumOff val="100000"/>
                    </a:schemeClr>
                  </a:gs>
                  <a:gs pos="35000">
                    <a:schemeClr val="accent4">
                      <a:lumMod val="0"/>
                      <a:lumOff val="100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k-SK"/>
              </a:p>
            </p:txBody>
          </p:sp>
        </p:grpSp>
        <p:pic>
          <p:nvPicPr>
            <p:cNvPr id="75" name="Grafický objekt 74" descr="Jedno ozubené koliesko výplň plnou farbou">
              <a:extLst>
                <a:ext uri="{FF2B5EF4-FFF2-40B4-BE49-F238E27FC236}">
                  <a16:creationId xmlns:a16="http://schemas.microsoft.com/office/drawing/2014/main" id="{B84DC308-A46F-7040-FED0-8026BE1D7E6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947865" y="2055246"/>
              <a:ext cx="583351" cy="583351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  <p:sp>
          <p:nvSpPr>
            <p:cNvPr id="76" name="BlokTextu 75">
              <a:extLst>
                <a:ext uri="{FF2B5EF4-FFF2-40B4-BE49-F238E27FC236}">
                  <a16:creationId xmlns:a16="http://schemas.microsoft.com/office/drawing/2014/main" id="{C0C26194-92DA-466A-CCA3-2A10A9F6CA2C}"/>
                </a:ext>
              </a:extLst>
            </p:cNvPr>
            <p:cNvSpPr txBox="1"/>
            <p:nvPr/>
          </p:nvSpPr>
          <p:spPr>
            <a:xfrm>
              <a:off x="2312697" y="958181"/>
              <a:ext cx="1853686" cy="3186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700" b="1" dirty="0">
                  <a:solidFill>
                    <a:srgbClr val="FF6600"/>
                  </a:solidFill>
                </a:rPr>
                <a:t>COMMISSIONING</a:t>
              </a:r>
            </a:p>
          </p:txBody>
        </p:sp>
        <p:sp>
          <p:nvSpPr>
            <p:cNvPr id="77" name="BlokTextu 76">
              <a:extLst>
                <a:ext uri="{FF2B5EF4-FFF2-40B4-BE49-F238E27FC236}">
                  <a16:creationId xmlns:a16="http://schemas.microsoft.com/office/drawing/2014/main" id="{E8B0E641-483D-5BED-AEF0-F5D637A8C925}"/>
                </a:ext>
              </a:extLst>
            </p:cNvPr>
            <p:cNvSpPr txBox="1"/>
            <p:nvPr/>
          </p:nvSpPr>
          <p:spPr>
            <a:xfrm>
              <a:off x="1878758" y="1276793"/>
              <a:ext cx="2721562" cy="8588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sk-SK" sz="1400" b="1" dirty="0" err="1"/>
                <a:t>Restoring</a:t>
              </a:r>
              <a:r>
                <a:rPr lang="sk-SK" sz="1400" b="1" dirty="0"/>
                <a:t> </a:t>
              </a:r>
              <a:r>
                <a:rPr lang="sk-SK" sz="1400" b="1" dirty="0" err="1"/>
                <a:t>production</a:t>
              </a:r>
              <a:r>
                <a:rPr lang="sk-SK" sz="1400" b="1" dirty="0"/>
                <a:t> </a:t>
              </a:r>
              <a:r>
                <a:rPr lang="sk-SK" sz="1400" b="1" dirty="0" err="1"/>
                <a:t>lines</a:t>
              </a:r>
              <a:r>
                <a:rPr lang="sk-SK" sz="1400" b="1" dirty="0"/>
                <a:t> </a:t>
              </a:r>
            </a:p>
            <a:p>
              <a:pPr algn="ctr"/>
              <a:r>
                <a:rPr lang="sk-SK" sz="1400" b="1" dirty="0"/>
                <a:t>and </a:t>
              </a:r>
              <a:r>
                <a:rPr lang="sk-SK" sz="1400" b="1" dirty="0" err="1"/>
                <a:t>robots</a:t>
              </a:r>
              <a:r>
                <a:rPr lang="sk-SK" sz="1400" b="1" dirty="0"/>
                <a:t>, PLC </a:t>
              </a:r>
              <a:r>
                <a:rPr lang="sk-SK" sz="1400" b="1" dirty="0" err="1"/>
                <a:t>programming</a:t>
              </a:r>
              <a:endParaRPr lang="sk-SK" sz="1400" b="1" dirty="0"/>
            </a:p>
            <a:p>
              <a:pPr algn="ctr"/>
              <a:r>
                <a:rPr lang="sk-SK" sz="1400" b="1" dirty="0"/>
                <a:t> and </a:t>
              </a:r>
              <a:r>
                <a:rPr lang="sk-SK" sz="1400" b="1" dirty="0" err="1"/>
                <a:t>final</a:t>
              </a:r>
              <a:r>
                <a:rPr lang="sk-SK" sz="1400" b="1" dirty="0"/>
                <a:t> </a:t>
              </a:r>
              <a:r>
                <a:rPr lang="sk-SK" sz="1400" b="1" dirty="0" err="1"/>
                <a:t>optimization</a:t>
              </a:r>
              <a:r>
                <a:rPr lang="sk-SK" sz="1400" b="1" dirty="0"/>
                <a:t>  </a:t>
              </a:r>
              <a:r>
                <a:rPr lang="sk-SK" sz="1400" b="1" dirty="0" err="1"/>
                <a:t>for</a:t>
              </a:r>
              <a:r>
                <a:rPr lang="sk-SK" sz="1400" b="1" dirty="0"/>
                <a:t> maximum </a:t>
              </a:r>
              <a:r>
                <a:rPr lang="sk-SK" sz="1400" b="1" dirty="0" err="1"/>
                <a:t>performance</a:t>
              </a:r>
              <a:r>
                <a:rPr lang="sk-SK" sz="1400" b="1" dirty="0"/>
                <a:t>.</a:t>
              </a:r>
              <a:endParaRPr lang="sk-SK" sz="1400" dirty="0"/>
            </a:p>
          </p:txBody>
        </p:sp>
      </p:grpSp>
      <p:pic>
        <p:nvPicPr>
          <p:cNvPr id="57" name="Obrázok 56">
            <a:extLst>
              <a:ext uri="{FF2B5EF4-FFF2-40B4-BE49-F238E27FC236}">
                <a16:creationId xmlns:a16="http://schemas.microsoft.com/office/drawing/2014/main" id="{EB9806B4-6682-D82D-498E-E42D24E1ED6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05" t="8955" r="14089" b="11067"/>
          <a:stretch>
            <a:fillRect/>
          </a:stretch>
        </p:blipFill>
        <p:spPr>
          <a:xfrm rot="13238018">
            <a:off x="20470333" y="2385526"/>
            <a:ext cx="3438594" cy="4018102"/>
          </a:xfrm>
          <a:custGeom>
            <a:avLst/>
            <a:gdLst>
              <a:gd name="csX0" fmla="*/ 1425901 w 2150862"/>
              <a:gd name="csY0" fmla="*/ 2704447 h 2704447"/>
              <a:gd name="csX1" fmla="*/ 289878 w 2150862"/>
              <a:gd name="csY1" fmla="*/ 2704447 h 2704447"/>
              <a:gd name="csX2" fmla="*/ 238336 w 2150862"/>
              <a:gd name="csY2" fmla="*/ 2600057 h 2704447"/>
              <a:gd name="csX3" fmla="*/ 11364 w 2150862"/>
              <a:gd name="csY3" fmla="*/ 1192932 h 2704447"/>
              <a:gd name="csX4" fmla="*/ 332314 w 2150862"/>
              <a:gd name="csY4" fmla="*/ 98842 h 2704447"/>
              <a:gd name="csX5" fmla="*/ 390307 w 2150862"/>
              <a:gd name="csY5" fmla="*/ 0 h 2704447"/>
              <a:gd name="csX6" fmla="*/ 1709928 w 2150862"/>
              <a:gd name="csY6" fmla="*/ 0 h 2704447"/>
              <a:gd name="csX7" fmla="*/ 2150862 w 2150862"/>
              <a:gd name="csY7" fmla="*/ 527116 h 2704447"/>
              <a:gd name="csX8" fmla="*/ 1723474 w 2150862"/>
              <a:gd name="csY8" fmla="*/ 1334502 h 2704447"/>
              <a:gd name="csX9" fmla="*/ 1999355 w 2150862"/>
              <a:gd name="csY9" fmla="*/ 2212353 h 270444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2150862" h="2704447">
                <a:moveTo>
                  <a:pt x="1425901" y="2704447"/>
                </a:moveTo>
                <a:lnTo>
                  <a:pt x="289878" y="2704447"/>
                </a:lnTo>
                <a:lnTo>
                  <a:pt x="238336" y="2600057"/>
                </a:lnTo>
                <a:cubicBezTo>
                  <a:pt x="48462" y="2161875"/>
                  <a:pt x="-31709" y="1678729"/>
                  <a:pt x="11364" y="1192932"/>
                </a:cubicBezTo>
                <a:cubicBezTo>
                  <a:pt x="45555" y="807311"/>
                  <a:pt x="155987" y="436019"/>
                  <a:pt x="332314" y="98842"/>
                </a:cubicBezTo>
                <a:lnTo>
                  <a:pt x="390307" y="0"/>
                </a:lnTo>
                <a:lnTo>
                  <a:pt x="1709928" y="0"/>
                </a:lnTo>
                <a:lnTo>
                  <a:pt x="2150862" y="527116"/>
                </a:lnTo>
                <a:cubicBezTo>
                  <a:pt x="1907678" y="730689"/>
                  <a:pt x="1753976" y="1021051"/>
                  <a:pt x="1723474" y="1334502"/>
                </a:cubicBezTo>
                <a:cubicBezTo>
                  <a:pt x="1692387" y="1653981"/>
                  <a:pt x="1791884" y="1970580"/>
                  <a:pt x="1999355" y="2212353"/>
                </a:cubicBezTo>
                <a:close/>
              </a:path>
            </a:pathLst>
          </a:custGeom>
        </p:spPr>
      </p:pic>
      <p:pic>
        <p:nvPicPr>
          <p:cNvPr id="83" name="Obrázok 82">
            <a:extLst>
              <a:ext uri="{FF2B5EF4-FFF2-40B4-BE49-F238E27FC236}">
                <a16:creationId xmlns:a16="http://schemas.microsoft.com/office/drawing/2014/main" id="{82BC50D8-6E8E-EAC3-3E60-12D3720DDBB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281"/>
          <a:stretch>
            <a:fillRect/>
          </a:stretch>
        </p:blipFill>
        <p:spPr>
          <a:xfrm rot="12738569">
            <a:off x="6890409" y="-6447424"/>
            <a:ext cx="3423361" cy="5341130"/>
          </a:xfrm>
          <a:custGeom>
            <a:avLst/>
            <a:gdLst>
              <a:gd name="csX0" fmla="*/ 938209 w 2141334"/>
              <a:gd name="csY0" fmla="*/ 3594932 h 3594932"/>
              <a:gd name="csX1" fmla="*/ 669106 w 2141334"/>
              <a:gd name="csY1" fmla="*/ 3594932 h 3594932"/>
              <a:gd name="csX2" fmla="*/ 0 w 2141334"/>
              <a:gd name="csY2" fmla="*/ 2506823 h 3594932"/>
              <a:gd name="csX3" fmla="*/ 0 w 2141334"/>
              <a:gd name="csY3" fmla="*/ 2149787 h 3594932"/>
              <a:gd name="csX4" fmla="*/ 36696 w 2141334"/>
              <a:gd name="csY4" fmla="*/ 2119035 h 3594932"/>
              <a:gd name="csX5" fmla="*/ 388810 w 2141334"/>
              <a:gd name="csY5" fmla="*/ 1524318 h 3594932"/>
              <a:gd name="csX6" fmla="*/ 242925 w 2141334"/>
              <a:gd name="csY6" fmla="*/ 615776 h 3594932"/>
              <a:gd name="csX7" fmla="*/ 1216627 w 2141334"/>
              <a:gd name="csY7" fmla="*/ 0 h 3594932"/>
              <a:gd name="csX8" fmla="*/ 1859189 w 2141334"/>
              <a:gd name="csY8" fmla="*/ 0 h 3594932"/>
              <a:gd name="csX9" fmla="*/ 1953110 w 2141334"/>
              <a:gd name="csY9" fmla="*/ 214256 h 3594932"/>
              <a:gd name="csX10" fmla="*/ 2062387 w 2141334"/>
              <a:gd name="csY10" fmla="*/ 1912264 h 3594932"/>
              <a:gd name="csX11" fmla="*/ 987874 w 2141334"/>
              <a:gd name="csY11" fmla="*/ 3560892 h 359493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</a:cxnLst>
            <a:rect l="l" t="t" r="r" b="b"/>
            <a:pathLst>
              <a:path w="2141334" h="3594932">
                <a:moveTo>
                  <a:pt x="938209" y="3594932"/>
                </a:moveTo>
                <a:lnTo>
                  <a:pt x="669106" y="3594932"/>
                </a:lnTo>
                <a:lnTo>
                  <a:pt x="0" y="2506823"/>
                </a:lnTo>
                <a:lnTo>
                  <a:pt x="0" y="2149787"/>
                </a:lnTo>
                <a:lnTo>
                  <a:pt x="36696" y="2119035"/>
                </a:lnTo>
                <a:cubicBezTo>
                  <a:pt x="208780" y="1960034"/>
                  <a:pt x="332139" y="1753618"/>
                  <a:pt x="388810" y="1524318"/>
                </a:cubicBezTo>
                <a:cubicBezTo>
                  <a:pt x="465822" y="1212706"/>
                  <a:pt x="413208" y="885038"/>
                  <a:pt x="242925" y="615776"/>
                </a:cubicBezTo>
                <a:lnTo>
                  <a:pt x="1216627" y="0"/>
                </a:lnTo>
                <a:lnTo>
                  <a:pt x="1859189" y="0"/>
                </a:lnTo>
                <a:lnTo>
                  <a:pt x="1953110" y="214256"/>
                </a:lnTo>
                <a:cubicBezTo>
                  <a:pt x="2157311" y="751685"/>
                  <a:pt x="2197926" y="1342933"/>
                  <a:pt x="2062387" y="1912264"/>
                </a:cubicBezTo>
                <a:cubicBezTo>
                  <a:pt x="1905486" y="2571329"/>
                  <a:pt x="1523906" y="3153172"/>
                  <a:pt x="987874" y="3560892"/>
                </a:cubicBezTo>
                <a:close/>
              </a:path>
            </a:pathLst>
          </a:custGeom>
        </p:spPr>
      </p:pic>
      <p:pic>
        <p:nvPicPr>
          <p:cNvPr id="29" name="Obrázok 28">
            <a:extLst>
              <a:ext uri="{FF2B5EF4-FFF2-40B4-BE49-F238E27FC236}">
                <a16:creationId xmlns:a16="http://schemas.microsoft.com/office/drawing/2014/main" id="{CFD528D5-2025-3865-EA1E-C76085EECE2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44" r="31344"/>
          <a:stretch/>
        </p:blipFill>
        <p:spPr>
          <a:xfrm rot="18965685">
            <a:off x="6201681" y="7364360"/>
            <a:ext cx="3318999" cy="5886200"/>
          </a:xfrm>
          <a:custGeom>
            <a:avLst/>
            <a:gdLst>
              <a:gd name="csX0" fmla="*/ 989323 w 2076055"/>
              <a:gd name="csY0" fmla="*/ 0 h 3992940"/>
              <a:gd name="csX1" fmla="*/ 2066491 w 2076055"/>
              <a:gd name="csY1" fmla="*/ 1063208 h 3992940"/>
              <a:gd name="csX2" fmla="*/ 1717882 w 2076055"/>
              <a:gd name="csY2" fmla="*/ 1907604 h 3992940"/>
              <a:gd name="csX3" fmla="*/ 2076055 w 2076055"/>
              <a:gd name="csY3" fmla="*/ 2755215 h 3992940"/>
              <a:gd name="csX4" fmla="*/ 884748 w 2076055"/>
              <a:gd name="csY4" fmla="*/ 3992940 h 3992940"/>
              <a:gd name="csX5" fmla="*/ 69 w 2076055"/>
              <a:gd name="csY5" fmla="*/ 1929619 h 3992940"/>
              <a:gd name="csX6" fmla="*/ 650790 w 2076055"/>
              <a:gd name="csY6" fmla="*/ 72440 h 3992940"/>
              <a:gd name="csX7" fmla="*/ 715533 w 2076055"/>
              <a:gd name="csY7" fmla="*/ 0 h 399294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2076055" h="3992940">
                <a:moveTo>
                  <a:pt x="989323" y="0"/>
                </a:moveTo>
                <a:lnTo>
                  <a:pt x="2066491" y="1063208"/>
                </a:lnTo>
                <a:cubicBezTo>
                  <a:pt x="1843784" y="1289001"/>
                  <a:pt x="1718414" y="1592673"/>
                  <a:pt x="1717882" y="1907604"/>
                </a:cubicBezTo>
                <a:cubicBezTo>
                  <a:pt x="1717340" y="2228591"/>
                  <a:pt x="1846516" y="2534284"/>
                  <a:pt x="2076055" y="2755215"/>
                </a:cubicBezTo>
                <a:lnTo>
                  <a:pt x="884748" y="3992940"/>
                </a:lnTo>
                <a:cubicBezTo>
                  <a:pt x="324236" y="3453448"/>
                  <a:pt x="5439" y="2709923"/>
                  <a:pt x="69" y="1929619"/>
                </a:cubicBezTo>
                <a:cubicBezTo>
                  <a:pt x="-4593" y="1252151"/>
                  <a:pt x="227352" y="596143"/>
                  <a:pt x="650790" y="72440"/>
                </a:cubicBezTo>
                <a:lnTo>
                  <a:pt x="715533" y="0"/>
                </a:lnTo>
                <a:close/>
              </a:path>
            </a:pathLst>
          </a:custGeom>
        </p:spPr>
      </p:pic>
      <p:pic>
        <p:nvPicPr>
          <p:cNvPr id="36" name="Obrázok 35">
            <a:extLst>
              <a:ext uri="{FF2B5EF4-FFF2-40B4-BE49-F238E27FC236}">
                <a16:creationId xmlns:a16="http://schemas.microsoft.com/office/drawing/2014/main" id="{DFC4270E-A0D4-3352-10E1-EA85064CCFE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05" r="6643"/>
          <a:stretch>
            <a:fillRect/>
          </a:stretch>
        </p:blipFill>
        <p:spPr>
          <a:xfrm rot="7265951">
            <a:off x="19171435" y="-3611549"/>
            <a:ext cx="3437995" cy="4832517"/>
          </a:xfrm>
          <a:custGeom>
            <a:avLst/>
            <a:gdLst>
              <a:gd name="csX0" fmla="*/ 215449 w 2313997"/>
              <a:gd name="csY0" fmla="*/ 3022770 h 3022770"/>
              <a:gd name="csX1" fmla="*/ 167154 w 2313997"/>
              <a:gd name="csY1" fmla="*/ 2905947 h 3022770"/>
              <a:gd name="csX2" fmla="*/ 93767 w 2313997"/>
              <a:gd name="csY2" fmla="*/ 1206010 h 3022770"/>
              <a:gd name="csX3" fmla="*/ 591509 w 2313997"/>
              <a:gd name="csY3" fmla="*/ 180196 h 3022770"/>
              <a:gd name="csX4" fmla="*/ 742367 w 2313997"/>
              <a:gd name="csY4" fmla="*/ 0 h 3022770"/>
              <a:gd name="csX5" fmla="*/ 1784217 w 2313997"/>
              <a:gd name="csY5" fmla="*/ 0 h 3022770"/>
              <a:gd name="csX6" fmla="*/ 2313997 w 2313997"/>
              <a:gd name="csY6" fmla="*/ 903779 h 3022770"/>
              <a:gd name="csX7" fmla="*/ 1758777 w 2313997"/>
              <a:gd name="csY7" fmla="*/ 1629219 h 3022770"/>
              <a:gd name="csX8" fmla="*/ 1885439 w 2313997"/>
              <a:gd name="csY8" fmla="*/ 2540640 h 3022770"/>
              <a:gd name="csX9" fmla="*/ 1086178 w 2313997"/>
              <a:gd name="csY9" fmla="*/ 3022770 h 302277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</a:cxnLst>
            <a:rect l="l" t="t" r="r" b="b"/>
            <a:pathLst>
              <a:path w="2313997" h="3022770">
                <a:moveTo>
                  <a:pt x="215449" y="3022770"/>
                </a:moveTo>
                <a:lnTo>
                  <a:pt x="167154" y="2905947"/>
                </a:lnTo>
                <a:cubicBezTo>
                  <a:pt x="-25650" y="2364325"/>
                  <a:pt x="-53767" y="1772350"/>
                  <a:pt x="93767" y="1206010"/>
                </a:cubicBezTo>
                <a:cubicBezTo>
                  <a:pt x="191360" y="831379"/>
                  <a:pt x="361768" y="483507"/>
                  <a:pt x="591509" y="180196"/>
                </a:cubicBezTo>
                <a:lnTo>
                  <a:pt x="742367" y="0"/>
                </a:lnTo>
                <a:lnTo>
                  <a:pt x="1784217" y="0"/>
                </a:lnTo>
                <a:lnTo>
                  <a:pt x="2313997" y="903779"/>
                </a:lnTo>
                <a:cubicBezTo>
                  <a:pt x="2040452" y="1064259"/>
                  <a:pt x="1840778" y="1325150"/>
                  <a:pt x="1758777" y="1629219"/>
                </a:cubicBezTo>
                <a:cubicBezTo>
                  <a:pt x="1675200" y="1939135"/>
                  <a:pt x="1720881" y="2267841"/>
                  <a:pt x="1885439" y="2540640"/>
                </a:cubicBezTo>
                <a:lnTo>
                  <a:pt x="1086178" y="3022770"/>
                </a:lnTo>
                <a:close/>
              </a:path>
            </a:pathLst>
          </a:custGeom>
        </p:spPr>
      </p:pic>
      <p:grpSp>
        <p:nvGrpSpPr>
          <p:cNvPr id="37" name="Skupina 36">
            <a:extLst>
              <a:ext uri="{FF2B5EF4-FFF2-40B4-BE49-F238E27FC236}">
                <a16:creationId xmlns:a16="http://schemas.microsoft.com/office/drawing/2014/main" id="{904A7942-2EDD-304F-C81A-F396C5B1D030}"/>
              </a:ext>
            </a:extLst>
          </p:cNvPr>
          <p:cNvGrpSpPr/>
          <p:nvPr/>
        </p:nvGrpSpPr>
        <p:grpSpPr>
          <a:xfrm rot="18924622">
            <a:off x="-3059316" y="-926389"/>
            <a:ext cx="5839471" cy="8710777"/>
            <a:chOff x="4398221" y="949546"/>
            <a:chExt cx="3401492" cy="5073395"/>
          </a:xfrm>
        </p:grpSpPr>
        <p:pic>
          <p:nvPicPr>
            <p:cNvPr id="25" name="Obrázok 24">
              <a:extLst>
                <a:ext uri="{FF2B5EF4-FFF2-40B4-BE49-F238E27FC236}">
                  <a16:creationId xmlns:a16="http://schemas.microsoft.com/office/drawing/2014/main" id="{08E36AA5-CBEA-9DC6-BD0C-FA4DE0E7B4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943" t="3390" r="46349" b="3418"/>
            <a:stretch>
              <a:fillRect/>
            </a:stretch>
          </p:blipFill>
          <p:spPr>
            <a:xfrm rot="19001701">
              <a:off x="4398221" y="2988055"/>
              <a:ext cx="1353499" cy="3034886"/>
            </a:xfrm>
            <a:custGeom>
              <a:avLst/>
              <a:gdLst>
                <a:gd name="csX0" fmla="*/ 611384 w 1353499"/>
                <a:gd name="csY0" fmla="*/ 0 h 3034886"/>
                <a:gd name="csX1" fmla="*/ 1325523 w 1353499"/>
                <a:gd name="csY1" fmla="*/ 703459 h 3034886"/>
                <a:gd name="csX2" fmla="*/ 1002572 w 1353499"/>
                <a:gd name="csY2" fmla="*/ 1509789 h 3034886"/>
                <a:gd name="csX3" fmla="*/ 1353499 w 1353499"/>
                <a:gd name="csY3" fmla="*/ 2305409 h 3034886"/>
                <a:gd name="csX4" fmla="*/ 665955 w 1353499"/>
                <a:gd name="csY4" fmla="*/ 3034886 h 3034886"/>
                <a:gd name="csX5" fmla="*/ 321 w 1353499"/>
                <a:gd name="csY5" fmla="*/ 1528392 h 3034886"/>
                <a:gd name="csX6" fmla="*/ 611384 w 1353499"/>
                <a:gd name="csY6" fmla="*/ 0 h 303488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1353499" h="3034886">
                  <a:moveTo>
                    <a:pt x="611384" y="0"/>
                  </a:moveTo>
                  <a:lnTo>
                    <a:pt x="1325523" y="703459"/>
                  </a:lnTo>
                  <a:cubicBezTo>
                    <a:pt x="1114050" y="918185"/>
                    <a:pt x="997660" y="1208782"/>
                    <a:pt x="1002572" y="1509789"/>
                  </a:cubicBezTo>
                  <a:cubicBezTo>
                    <a:pt x="1007498" y="1811688"/>
                    <a:pt x="1134026" y="2098553"/>
                    <a:pt x="1353499" y="2305409"/>
                  </a:cubicBezTo>
                  <a:lnTo>
                    <a:pt x="665955" y="3034886"/>
                  </a:lnTo>
                  <a:cubicBezTo>
                    <a:pt x="250225" y="2643053"/>
                    <a:pt x="10252" y="2099935"/>
                    <a:pt x="321" y="1528392"/>
                  </a:cubicBezTo>
                  <a:cubicBezTo>
                    <a:pt x="-9594" y="957740"/>
                    <a:pt x="210653" y="406857"/>
                    <a:pt x="611384" y="0"/>
                  </a:cubicBezTo>
                  <a:close/>
                </a:path>
              </a:pathLst>
            </a:custGeom>
          </p:spPr>
        </p:pic>
        <p:pic>
          <p:nvPicPr>
            <p:cNvPr id="35" name="Obrázok 34">
              <a:extLst>
                <a:ext uri="{FF2B5EF4-FFF2-40B4-BE49-F238E27FC236}">
                  <a16:creationId xmlns:a16="http://schemas.microsoft.com/office/drawing/2014/main" id="{50E34802-42BF-48C9-2AF9-122C00BC8D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603" t="4353" r="48494" b="3195"/>
            <a:stretch>
              <a:fillRect/>
            </a:stretch>
          </p:blipFill>
          <p:spPr>
            <a:xfrm rot="2275653">
              <a:off x="4404018" y="966772"/>
              <a:ext cx="1424218" cy="2975407"/>
            </a:xfrm>
            <a:custGeom>
              <a:avLst/>
              <a:gdLst>
                <a:gd name="csX0" fmla="*/ 814167 w 1424218"/>
                <a:gd name="csY0" fmla="*/ 0 h 2975407"/>
                <a:gd name="csX1" fmla="*/ 1424218 w 1424218"/>
                <a:gd name="csY1" fmla="*/ 777964 h 2975407"/>
                <a:gd name="csX2" fmla="*/ 1227644 w 1424218"/>
                <a:gd name="csY2" fmla="*/ 2367732 h 2975407"/>
                <a:gd name="csX3" fmla="*/ 447824 w 1424218"/>
                <a:gd name="csY3" fmla="*/ 2975407 h 2975407"/>
                <a:gd name="csX4" fmla="*/ 814167 w 1424218"/>
                <a:gd name="csY4" fmla="*/ 0 h 297540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424218" h="2975407">
                  <a:moveTo>
                    <a:pt x="814167" y="0"/>
                  </a:moveTo>
                  <a:cubicBezTo>
                    <a:pt x="1017518" y="259321"/>
                    <a:pt x="1220867" y="518643"/>
                    <a:pt x="1424218" y="777964"/>
                  </a:cubicBezTo>
                  <a:cubicBezTo>
                    <a:pt x="931707" y="1164163"/>
                    <a:pt x="843794" y="1875144"/>
                    <a:pt x="1227644" y="2367732"/>
                  </a:cubicBezTo>
                  <a:lnTo>
                    <a:pt x="447824" y="2975407"/>
                  </a:lnTo>
                  <a:cubicBezTo>
                    <a:pt x="-270912" y="2053066"/>
                    <a:pt x="-107076" y="722394"/>
                    <a:pt x="814167" y="0"/>
                  </a:cubicBezTo>
                  <a:close/>
                </a:path>
              </a:pathLst>
            </a:custGeom>
          </p:spPr>
        </p:pic>
        <p:pic>
          <p:nvPicPr>
            <p:cNvPr id="28" name="Obrázok 27">
              <a:extLst>
                <a:ext uri="{FF2B5EF4-FFF2-40B4-BE49-F238E27FC236}">
                  <a16:creationId xmlns:a16="http://schemas.microsoft.com/office/drawing/2014/main" id="{F9F12F15-349E-A9E9-7727-DF3C7F85C9B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8747" t="50523" r="2178" b="6147"/>
            <a:stretch>
              <a:fillRect/>
            </a:stretch>
          </p:blipFill>
          <p:spPr>
            <a:xfrm rot="13433256">
              <a:off x="6491552" y="3015033"/>
              <a:ext cx="1308161" cy="2971588"/>
            </a:xfrm>
            <a:custGeom>
              <a:avLst/>
              <a:gdLst>
                <a:gd name="csX0" fmla="*/ 592111 w 1308161"/>
                <a:gd name="csY0" fmla="*/ 2971588 h 2971588"/>
                <a:gd name="csX1" fmla="*/ 621346 w 1308161"/>
                <a:gd name="csY1" fmla="*/ 0 h 2971588"/>
                <a:gd name="csX2" fmla="*/ 1308161 w 1308161"/>
                <a:gd name="csY2" fmla="*/ 685514 h 2971588"/>
                <a:gd name="csX3" fmla="*/ 1291467 w 1308161"/>
                <a:gd name="csY3" fmla="*/ 2298873 h 297158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308161" h="2971588">
                  <a:moveTo>
                    <a:pt x="592111" y="2971588"/>
                  </a:moveTo>
                  <a:cubicBezTo>
                    <a:pt x="-208601" y="2139164"/>
                    <a:pt x="-195607" y="818426"/>
                    <a:pt x="621346" y="0"/>
                  </a:cubicBezTo>
                  <a:lnTo>
                    <a:pt x="1308161" y="685514"/>
                  </a:lnTo>
                  <a:cubicBezTo>
                    <a:pt x="864367" y="1130072"/>
                    <a:pt x="856947" y="1847144"/>
                    <a:pt x="1291467" y="2298873"/>
                  </a:cubicBezTo>
                  <a:close/>
                </a:path>
              </a:pathLst>
            </a:custGeom>
          </p:spPr>
        </p:pic>
        <p:pic>
          <p:nvPicPr>
            <p:cNvPr id="32" name="Obrázok 31">
              <a:extLst>
                <a:ext uri="{FF2B5EF4-FFF2-40B4-BE49-F238E27FC236}">
                  <a16:creationId xmlns:a16="http://schemas.microsoft.com/office/drawing/2014/main" id="{A2484C06-E90F-2942-5674-B2ACAFD81A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590" t="3358" r="24747" b="119"/>
            <a:stretch>
              <a:fillRect/>
            </a:stretch>
          </p:blipFill>
          <p:spPr>
            <a:xfrm rot="8169100">
              <a:off x="6471256" y="949546"/>
              <a:ext cx="1325057" cy="2988020"/>
            </a:xfrm>
            <a:custGeom>
              <a:avLst/>
              <a:gdLst>
                <a:gd name="csX0" fmla="*/ 644478 w 1325057"/>
                <a:gd name="csY0" fmla="*/ 2988020 h 2988020"/>
                <a:gd name="csX1" fmla="*/ 591062 w 1325057"/>
                <a:gd name="csY1" fmla="*/ 0 h 2988020"/>
                <a:gd name="csX2" fmla="*/ 1301639 w 1325057"/>
                <a:gd name="csY2" fmla="*/ 678415 h 2988020"/>
                <a:gd name="csX3" fmla="*/ 1325057 w 1325057"/>
                <a:gd name="csY3" fmla="*/ 2279515 h 298802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325057" h="2988020">
                  <a:moveTo>
                    <a:pt x="644478" y="2988020"/>
                  </a:moveTo>
                  <a:cubicBezTo>
                    <a:pt x="-193525" y="2183046"/>
                    <a:pt x="-217413" y="846725"/>
                    <a:pt x="591062" y="0"/>
                  </a:cubicBezTo>
                  <a:cubicBezTo>
                    <a:pt x="827922" y="226138"/>
                    <a:pt x="1064779" y="452277"/>
                    <a:pt x="1301639" y="678415"/>
                  </a:cubicBezTo>
                  <a:cubicBezTo>
                    <a:pt x="867033" y="1133546"/>
                    <a:pt x="877507" y="1849605"/>
                    <a:pt x="1325057" y="2279515"/>
                  </a:cubicBezTo>
                  <a:close/>
                </a:path>
              </a:pathLst>
            </a:custGeom>
          </p:spPr>
        </p:pic>
      </p:grpSp>
      <p:sp>
        <p:nvSpPr>
          <p:cNvPr id="38" name="BlokTextu 37">
            <a:extLst>
              <a:ext uri="{FF2B5EF4-FFF2-40B4-BE49-F238E27FC236}">
                <a16:creationId xmlns:a16="http://schemas.microsoft.com/office/drawing/2014/main" id="{6092D893-A7E8-611E-4314-8B071CF19980}"/>
              </a:ext>
            </a:extLst>
          </p:cNvPr>
          <p:cNvSpPr txBox="1"/>
          <p:nvPr/>
        </p:nvSpPr>
        <p:spPr>
          <a:xfrm>
            <a:off x="-929823" y="-4746270"/>
            <a:ext cx="76531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4800" b="1" dirty="0">
                <a:solidFill>
                  <a:srgbClr val="FF6600"/>
                </a:solidFill>
              </a:rPr>
              <a:t>PEOPLE-DRIVEN QUALITY: </a:t>
            </a:r>
            <a:endParaRPr lang="sk-SK" sz="4800" dirty="0">
              <a:solidFill>
                <a:srgbClr val="FF6600"/>
              </a:solidFill>
            </a:endParaRPr>
          </a:p>
        </p:txBody>
      </p:sp>
      <p:sp>
        <p:nvSpPr>
          <p:cNvPr id="61" name="BlokTextu 60">
            <a:extLst>
              <a:ext uri="{FF2B5EF4-FFF2-40B4-BE49-F238E27FC236}">
                <a16:creationId xmlns:a16="http://schemas.microsoft.com/office/drawing/2014/main" id="{F1C302C7-B931-3136-6397-2D49EB2C701E}"/>
              </a:ext>
            </a:extLst>
          </p:cNvPr>
          <p:cNvSpPr txBox="1"/>
          <p:nvPr/>
        </p:nvSpPr>
        <p:spPr>
          <a:xfrm>
            <a:off x="-787774" y="-3580380"/>
            <a:ext cx="711821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b="1" dirty="0" err="1">
                <a:solidFill>
                  <a:schemeClr val="bg1"/>
                </a:solidFill>
              </a:rPr>
              <a:t>Our</a:t>
            </a:r>
            <a:r>
              <a:rPr lang="sk-SK" sz="3600" b="1" dirty="0">
                <a:solidFill>
                  <a:schemeClr val="bg1"/>
                </a:solidFill>
              </a:rPr>
              <a:t> DNA: </a:t>
            </a:r>
            <a:r>
              <a:rPr lang="sk-SK" sz="3600" b="1" dirty="0" err="1">
                <a:solidFill>
                  <a:schemeClr val="bg1"/>
                </a:solidFill>
              </a:rPr>
              <a:t>Quality</a:t>
            </a:r>
            <a:r>
              <a:rPr lang="sk-SK" sz="3600" b="1" dirty="0">
                <a:solidFill>
                  <a:schemeClr val="bg1"/>
                </a:solidFill>
              </a:rPr>
              <a:t> and top-</a:t>
            </a:r>
            <a:r>
              <a:rPr lang="sk-SK" sz="3600" b="1" dirty="0" err="1">
                <a:solidFill>
                  <a:schemeClr val="bg1"/>
                </a:solidFill>
              </a:rPr>
              <a:t>notch</a:t>
            </a:r>
            <a:r>
              <a:rPr lang="sk-SK" sz="3600" b="1" dirty="0">
                <a:solidFill>
                  <a:schemeClr val="bg1"/>
                </a:solidFill>
              </a:rPr>
              <a:t> </a:t>
            </a:r>
            <a:r>
              <a:rPr lang="sk-SK" sz="3600" b="1" dirty="0" err="1">
                <a:solidFill>
                  <a:schemeClr val="bg1"/>
                </a:solidFill>
              </a:rPr>
              <a:t>professionals</a:t>
            </a:r>
            <a:endParaRPr lang="sk-SK" sz="3600" dirty="0">
              <a:solidFill>
                <a:schemeClr val="bg1"/>
              </a:solidFill>
            </a:endParaRPr>
          </a:p>
          <a:p>
            <a:endParaRPr lang="sk-SK" dirty="0"/>
          </a:p>
        </p:txBody>
      </p:sp>
      <p:sp>
        <p:nvSpPr>
          <p:cNvPr id="62" name="BlokTextu 61">
            <a:extLst>
              <a:ext uri="{FF2B5EF4-FFF2-40B4-BE49-F238E27FC236}">
                <a16:creationId xmlns:a16="http://schemas.microsoft.com/office/drawing/2014/main" id="{72259527-8D80-AEA7-3D9B-B1DB8BB0A812}"/>
              </a:ext>
            </a:extLst>
          </p:cNvPr>
          <p:cNvSpPr txBox="1"/>
          <p:nvPr/>
        </p:nvSpPr>
        <p:spPr>
          <a:xfrm>
            <a:off x="-804549" y="-1964331"/>
            <a:ext cx="647455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dirty="0" err="1">
                <a:solidFill>
                  <a:schemeClr val="bg1"/>
                </a:solidFill>
              </a:rPr>
              <a:t>Uncompromising</a:t>
            </a:r>
            <a:r>
              <a:rPr lang="sk-SK" sz="3600" dirty="0">
                <a:solidFill>
                  <a:schemeClr val="bg1"/>
                </a:solidFill>
              </a:rPr>
              <a:t> </a:t>
            </a:r>
            <a:r>
              <a:rPr lang="sk-SK" sz="3600" dirty="0" err="1">
                <a:solidFill>
                  <a:schemeClr val="bg1"/>
                </a:solidFill>
              </a:rPr>
              <a:t>quality</a:t>
            </a:r>
            <a:r>
              <a:rPr lang="sk-SK" sz="3600" dirty="0">
                <a:solidFill>
                  <a:schemeClr val="bg1"/>
                </a:solidFill>
              </a:rPr>
              <a:t>: </a:t>
            </a:r>
            <a:r>
              <a:rPr lang="sk-SK" sz="3600" dirty="0" err="1">
                <a:solidFill>
                  <a:schemeClr val="bg1"/>
                </a:solidFill>
              </a:rPr>
              <a:t>Every</a:t>
            </a:r>
            <a:r>
              <a:rPr lang="sk-SK" sz="3600" dirty="0">
                <a:solidFill>
                  <a:schemeClr val="bg1"/>
                </a:solidFill>
              </a:rPr>
              <a:t> detail of </a:t>
            </a:r>
            <a:r>
              <a:rPr lang="sk-SK" sz="3600" dirty="0" err="1">
                <a:solidFill>
                  <a:schemeClr val="bg1"/>
                </a:solidFill>
              </a:rPr>
              <a:t>our</a:t>
            </a:r>
            <a:r>
              <a:rPr lang="sk-SK" sz="3600" dirty="0">
                <a:solidFill>
                  <a:schemeClr val="bg1"/>
                </a:solidFill>
              </a:rPr>
              <a:t> </a:t>
            </a:r>
            <a:r>
              <a:rPr lang="sk-SK" sz="3600" dirty="0" err="1">
                <a:solidFill>
                  <a:schemeClr val="bg1"/>
                </a:solidFill>
              </a:rPr>
              <a:t>system</a:t>
            </a:r>
            <a:r>
              <a:rPr lang="sk-SK" sz="3600" dirty="0">
                <a:solidFill>
                  <a:schemeClr val="bg1"/>
                </a:solidFill>
              </a:rPr>
              <a:t> </a:t>
            </a:r>
            <a:r>
              <a:rPr lang="sk-SK" sz="3600" dirty="0" err="1">
                <a:solidFill>
                  <a:schemeClr val="bg1"/>
                </a:solidFill>
              </a:rPr>
              <a:t>adheres</a:t>
            </a:r>
            <a:r>
              <a:rPr lang="sk-SK" sz="3600" dirty="0">
                <a:solidFill>
                  <a:schemeClr val="bg1"/>
                </a:solidFill>
              </a:rPr>
              <a:t> to </a:t>
            </a:r>
            <a:r>
              <a:rPr lang="sk-SK" sz="3600" dirty="0" err="1">
                <a:solidFill>
                  <a:schemeClr val="bg1"/>
                </a:solidFill>
              </a:rPr>
              <a:t>strict</a:t>
            </a:r>
            <a:r>
              <a:rPr lang="sk-SK" sz="3600" dirty="0">
                <a:solidFill>
                  <a:schemeClr val="bg1"/>
                </a:solidFill>
              </a:rPr>
              <a:t> </a:t>
            </a:r>
            <a:r>
              <a:rPr lang="sk-SK" sz="3600" dirty="0" err="1">
                <a:solidFill>
                  <a:schemeClr val="bg1"/>
                </a:solidFill>
              </a:rPr>
              <a:t>technical</a:t>
            </a:r>
            <a:r>
              <a:rPr lang="sk-SK" sz="3600" dirty="0">
                <a:solidFill>
                  <a:schemeClr val="bg1"/>
                </a:solidFill>
              </a:rPr>
              <a:t> </a:t>
            </a:r>
            <a:r>
              <a:rPr lang="sk-SK" sz="3600" dirty="0" err="1">
                <a:solidFill>
                  <a:schemeClr val="bg1"/>
                </a:solidFill>
              </a:rPr>
              <a:t>standards</a:t>
            </a:r>
            <a:endParaRPr lang="sk-SK" sz="3600" dirty="0">
              <a:solidFill>
                <a:schemeClr val="bg1"/>
              </a:solidFill>
            </a:endParaRP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EB6D0167-B476-6FEF-15C9-9304D0314226}"/>
              </a:ext>
            </a:extLst>
          </p:cNvPr>
          <p:cNvSpPr txBox="1"/>
          <p:nvPr/>
        </p:nvSpPr>
        <p:spPr>
          <a:xfrm>
            <a:off x="-10950403" y="-5449812"/>
            <a:ext cx="788531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400" b="1" dirty="0">
                <a:solidFill>
                  <a:srgbClr val="FF6600"/>
                </a:solidFill>
              </a:rPr>
              <a:t>EXPANSION BEYOND AUTOMOTIVE</a:t>
            </a:r>
            <a:r>
              <a:rPr lang="sk-SK" sz="4800" b="1" dirty="0">
                <a:solidFill>
                  <a:srgbClr val="FF6600"/>
                </a:solidFill>
              </a:rPr>
              <a:t>:</a:t>
            </a:r>
            <a:endParaRPr lang="sk-SK" sz="4800" dirty="0">
              <a:solidFill>
                <a:srgbClr val="FF6600"/>
              </a:solidFill>
            </a:endParaRPr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CDEB69F7-125F-E66B-8962-06EE854B1A56}"/>
              </a:ext>
            </a:extLst>
          </p:cNvPr>
          <p:cNvSpPr txBox="1"/>
          <p:nvPr/>
        </p:nvSpPr>
        <p:spPr>
          <a:xfrm>
            <a:off x="1464702" y="8617496"/>
            <a:ext cx="686212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3600" b="1" dirty="0">
                <a:solidFill>
                  <a:srgbClr val="FF6600"/>
                </a:solidFill>
              </a:rPr>
              <a:t>GOOD WORK IS NOT THE GOAL, BUT OUR STARTING POINT AND A GIVEN.</a:t>
            </a:r>
            <a:endParaRPr lang="sk-SK" sz="3600" dirty="0">
              <a:solidFill>
                <a:srgbClr val="FF6600"/>
              </a:solidFill>
            </a:endParaRPr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B3DF7DCD-6BC7-C783-4796-32D46EDA11DE}"/>
              </a:ext>
            </a:extLst>
          </p:cNvPr>
          <p:cNvSpPr txBox="1"/>
          <p:nvPr/>
        </p:nvSpPr>
        <p:spPr>
          <a:xfrm>
            <a:off x="742288" y="7326891"/>
            <a:ext cx="71819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sk-SK" b="1" dirty="0">
                <a:solidFill>
                  <a:schemeClr val="bg1"/>
                </a:solidFill>
              </a:rPr>
            </a:br>
            <a:endParaRPr lang="sk-SK" dirty="0">
              <a:solidFill>
                <a:schemeClr val="bg1"/>
              </a:solidFill>
            </a:endParaRPr>
          </a:p>
          <a:p>
            <a:endParaRPr lang="sk-SK" dirty="0">
              <a:solidFill>
                <a:schemeClr val="bg1"/>
              </a:solidFill>
            </a:endParaRPr>
          </a:p>
        </p:txBody>
      </p:sp>
      <p:pic>
        <p:nvPicPr>
          <p:cNvPr id="12" name="Obrázok 11">
            <a:extLst>
              <a:ext uri="{FF2B5EF4-FFF2-40B4-BE49-F238E27FC236}">
                <a16:creationId xmlns:a16="http://schemas.microsoft.com/office/drawing/2014/main" id="{A8D155F7-94E6-C49E-B957-BAD447FDA7E8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54" b="37402"/>
          <a:stretch>
            <a:fillRect/>
          </a:stretch>
        </p:blipFill>
        <p:spPr>
          <a:xfrm>
            <a:off x="-3246390" y="9661293"/>
            <a:ext cx="2277214" cy="961983"/>
          </a:xfrm>
          <a:prstGeom prst="rect">
            <a:avLst/>
          </a:prstGeom>
        </p:spPr>
      </p:pic>
      <p:pic>
        <p:nvPicPr>
          <p:cNvPr id="14" name="Obrázok 13">
            <a:extLst>
              <a:ext uri="{FF2B5EF4-FFF2-40B4-BE49-F238E27FC236}">
                <a16:creationId xmlns:a16="http://schemas.microsoft.com/office/drawing/2014/main" id="{5C4F8E59-3CBF-6AC0-F9D8-DEB98ED0A5B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342764" y="9826150"/>
            <a:ext cx="962619" cy="962619"/>
          </a:xfrm>
          <a:prstGeom prst="rect">
            <a:avLst/>
          </a:prstGeom>
        </p:spPr>
      </p:pic>
      <p:pic>
        <p:nvPicPr>
          <p:cNvPr id="21" name="Obrázok 20">
            <a:extLst>
              <a:ext uri="{FF2B5EF4-FFF2-40B4-BE49-F238E27FC236}">
                <a16:creationId xmlns:a16="http://schemas.microsoft.com/office/drawing/2014/main" id="{163BA4C6-1529-F25A-2CD7-02CA3C28EBB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29" b="5809"/>
          <a:stretch>
            <a:fillRect/>
          </a:stretch>
        </p:blipFill>
        <p:spPr>
          <a:xfrm>
            <a:off x="-2081602" y="9310149"/>
            <a:ext cx="1093945" cy="984127"/>
          </a:xfrm>
          <a:prstGeom prst="rect">
            <a:avLst/>
          </a:prstGeom>
        </p:spPr>
      </p:pic>
      <p:pic>
        <p:nvPicPr>
          <p:cNvPr id="27" name="Obrázok 26">
            <a:extLst>
              <a:ext uri="{FF2B5EF4-FFF2-40B4-BE49-F238E27FC236}">
                <a16:creationId xmlns:a16="http://schemas.microsoft.com/office/drawing/2014/main" id="{38BC280E-646B-286E-5256-1CBEF41AD0C9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65" r="9731"/>
          <a:stretch>
            <a:fillRect/>
          </a:stretch>
        </p:blipFill>
        <p:spPr>
          <a:xfrm>
            <a:off x="-3169163" y="9344841"/>
            <a:ext cx="782996" cy="972610"/>
          </a:xfrm>
          <a:prstGeom prst="rect">
            <a:avLst/>
          </a:prstGeom>
        </p:spPr>
      </p:pic>
      <p:pic>
        <p:nvPicPr>
          <p:cNvPr id="31" name="Obrázok 30">
            <a:extLst>
              <a:ext uri="{FF2B5EF4-FFF2-40B4-BE49-F238E27FC236}">
                <a16:creationId xmlns:a16="http://schemas.microsoft.com/office/drawing/2014/main" id="{BF898271-6CC9-8AD1-E0F9-DE0150E8BCC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76226" y="9344841"/>
            <a:ext cx="962619" cy="962619"/>
          </a:xfrm>
          <a:prstGeom prst="rect">
            <a:avLst/>
          </a:prstGeom>
        </p:spPr>
      </p:pic>
      <p:pic>
        <p:nvPicPr>
          <p:cNvPr id="81" name="Obrázok 80">
            <a:extLst>
              <a:ext uri="{FF2B5EF4-FFF2-40B4-BE49-F238E27FC236}">
                <a16:creationId xmlns:a16="http://schemas.microsoft.com/office/drawing/2014/main" id="{90FCE0DA-E65A-5CCE-C92B-BE7EFC95D1C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84" b="30168"/>
          <a:stretch>
            <a:fillRect/>
          </a:stretch>
        </p:blipFill>
        <p:spPr>
          <a:xfrm>
            <a:off x="3392636" y="5160563"/>
            <a:ext cx="3786910" cy="1497648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4" name="Obrázok 63">
            <a:extLst>
              <a:ext uri="{FF2B5EF4-FFF2-40B4-BE49-F238E27FC236}">
                <a16:creationId xmlns:a16="http://schemas.microsoft.com/office/drawing/2014/main" id="{8E32DDBA-A0CD-53D7-44F4-AA065329F46F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601" y="252853"/>
            <a:ext cx="6858000" cy="6858000"/>
          </a:xfrm>
          <a:prstGeom prst="rect">
            <a:avLst/>
          </a:prstGeom>
        </p:spPr>
      </p:pic>
      <p:sp>
        <p:nvSpPr>
          <p:cNvPr id="11" name="BlokTextu 10">
            <a:extLst>
              <a:ext uri="{FF2B5EF4-FFF2-40B4-BE49-F238E27FC236}">
                <a16:creationId xmlns:a16="http://schemas.microsoft.com/office/drawing/2014/main" id="{1BDE7952-EE11-3520-D816-8E8E1621D668}"/>
              </a:ext>
            </a:extLst>
          </p:cNvPr>
          <p:cNvSpPr txBox="1"/>
          <p:nvPr/>
        </p:nvSpPr>
        <p:spPr>
          <a:xfrm>
            <a:off x="4387735" y="2671978"/>
            <a:ext cx="636703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4000" b="1" dirty="0">
                <a:solidFill>
                  <a:schemeClr val="bg1"/>
                </a:solidFill>
              </a:rPr>
              <a:t>„OUR SUCCESSFULLY DELIVERED PROJECTS ARE OUR BEST REFERENCE“</a:t>
            </a:r>
            <a:endParaRPr lang="sk-SK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859366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dĺžnik 32">
            <a:extLst>
              <a:ext uri="{FF2B5EF4-FFF2-40B4-BE49-F238E27FC236}">
                <a16:creationId xmlns:a16="http://schemas.microsoft.com/office/drawing/2014/main" id="{4692D30D-DCEF-BABB-D265-68CAD05C180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3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Voľný tvar: obrazec 11">
            <a:extLst>
              <a:ext uri="{FF2B5EF4-FFF2-40B4-BE49-F238E27FC236}">
                <a16:creationId xmlns:a16="http://schemas.microsoft.com/office/drawing/2014/main" id="{20CA5F78-5C25-DE4C-0C90-928692DB393A}"/>
              </a:ext>
            </a:extLst>
          </p:cNvPr>
          <p:cNvSpPr/>
          <p:nvPr/>
        </p:nvSpPr>
        <p:spPr>
          <a:xfrm rot="5051327">
            <a:off x="4716260" y="2057862"/>
            <a:ext cx="2692400" cy="2628900"/>
          </a:xfrm>
          <a:custGeom>
            <a:avLst/>
            <a:gdLst>
              <a:gd name="csX0" fmla="*/ 1695450 w 3390900"/>
              <a:gd name="csY0" fmla="*/ 0 h 3352800"/>
              <a:gd name="csX1" fmla="*/ 1695450 w 3390900"/>
              <a:gd name="csY1" fmla="*/ 314325 h 3352800"/>
              <a:gd name="csX2" fmla="*/ 336550 w 3390900"/>
              <a:gd name="csY2" fmla="*/ 1676400 h 3352800"/>
              <a:gd name="csX3" fmla="*/ 1695450 w 3390900"/>
              <a:gd name="csY3" fmla="*/ 3038475 h 3352800"/>
              <a:gd name="csX4" fmla="*/ 3054350 w 3390900"/>
              <a:gd name="csY4" fmla="*/ 1676400 h 3352800"/>
              <a:gd name="csX5" fmla="*/ 3390900 w 3390900"/>
              <a:gd name="csY5" fmla="*/ 1676400 h 3352800"/>
              <a:gd name="csX6" fmla="*/ 1695450 w 3390900"/>
              <a:gd name="csY6" fmla="*/ 3352800 h 3352800"/>
              <a:gd name="csX7" fmla="*/ 0 w 3390900"/>
              <a:gd name="csY7" fmla="*/ 1676400 h 3352800"/>
              <a:gd name="csX8" fmla="*/ 1695450 w 3390900"/>
              <a:gd name="csY8" fmla="*/ 0 h 33528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390900" h="3352800">
                <a:moveTo>
                  <a:pt x="1695450" y="0"/>
                </a:moveTo>
                <a:lnTo>
                  <a:pt x="1695450" y="314325"/>
                </a:lnTo>
                <a:cubicBezTo>
                  <a:pt x="944950" y="314325"/>
                  <a:pt x="336550" y="924147"/>
                  <a:pt x="336550" y="1676400"/>
                </a:cubicBezTo>
                <a:cubicBezTo>
                  <a:pt x="336550" y="2428653"/>
                  <a:pt x="944950" y="3038475"/>
                  <a:pt x="1695450" y="3038475"/>
                </a:cubicBezTo>
                <a:cubicBezTo>
                  <a:pt x="2445950" y="3038475"/>
                  <a:pt x="3054350" y="2428653"/>
                  <a:pt x="3054350" y="1676400"/>
                </a:cubicBezTo>
                <a:lnTo>
                  <a:pt x="3390900" y="1676400"/>
                </a:lnTo>
                <a:cubicBezTo>
                  <a:pt x="3390900" y="2602250"/>
                  <a:pt x="2631821" y="3352800"/>
                  <a:pt x="1695450" y="3352800"/>
                </a:cubicBezTo>
                <a:cubicBezTo>
                  <a:pt x="759079" y="3352800"/>
                  <a:pt x="0" y="2602250"/>
                  <a:pt x="0" y="1676400"/>
                </a:cubicBezTo>
                <a:cubicBezTo>
                  <a:pt x="0" y="750550"/>
                  <a:pt x="759079" y="0"/>
                  <a:pt x="169545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rgbClr val="FF66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outerShdw blurRad="304800" dist="63500" dir="2700000" sx="102000" sy="102000" algn="tl" rotWithShape="0">
              <a:schemeClr val="bg1">
                <a:lumMod val="50000"/>
                <a:alpha val="9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k-SK">
              <a:solidFill>
                <a:schemeClr val="tx1"/>
              </a:solidFill>
            </a:endParaRPr>
          </a:p>
        </p:txBody>
      </p:sp>
      <p:grpSp>
        <p:nvGrpSpPr>
          <p:cNvPr id="13" name="Skupina 12">
            <a:extLst>
              <a:ext uri="{FF2B5EF4-FFF2-40B4-BE49-F238E27FC236}">
                <a16:creationId xmlns:a16="http://schemas.microsoft.com/office/drawing/2014/main" id="{BB54E0B4-AC42-DF92-A601-6A9B8B6799B1}"/>
              </a:ext>
            </a:extLst>
          </p:cNvPr>
          <p:cNvGrpSpPr/>
          <p:nvPr/>
        </p:nvGrpSpPr>
        <p:grpSpPr>
          <a:xfrm rot="7431439">
            <a:off x="5505195" y="2825459"/>
            <a:ext cx="1181609" cy="1207081"/>
            <a:chOff x="883661" y="2123333"/>
            <a:chExt cx="2344882" cy="2344882"/>
          </a:xfrm>
        </p:grpSpPr>
        <p:pic>
          <p:nvPicPr>
            <p:cNvPr id="14" name="Grafický objekt 13" descr="Jedno ozubené koliesko výplň plnou farbou">
              <a:extLst>
                <a:ext uri="{FF2B5EF4-FFF2-40B4-BE49-F238E27FC236}">
                  <a16:creationId xmlns:a16="http://schemas.microsoft.com/office/drawing/2014/main" id="{68E87446-15D0-1238-AA5A-677A99774CE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883661" y="2123333"/>
              <a:ext cx="2344882" cy="2344882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  <p:sp>
          <p:nvSpPr>
            <p:cNvPr id="15" name="Vývojový diagram: spojnica 14">
              <a:extLst>
                <a:ext uri="{FF2B5EF4-FFF2-40B4-BE49-F238E27FC236}">
                  <a16:creationId xmlns:a16="http://schemas.microsoft.com/office/drawing/2014/main" id="{3EE0E479-1315-9D64-A3F9-E0FB9C76D1C1}"/>
                </a:ext>
              </a:extLst>
            </p:cNvPr>
            <p:cNvSpPr/>
            <p:nvPr/>
          </p:nvSpPr>
          <p:spPr>
            <a:xfrm>
              <a:off x="1516102" y="2750208"/>
              <a:ext cx="1080000" cy="1080000"/>
            </a:xfrm>
            <a:prstGeom prst="flowChartConnector">
              <a:avLst/>
            </a:prstGeom>
            <a:gradFill flip="none" rotWithShape="1">
              <a:gsLst>
                <a:gs pos="9800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  <a:ln w="38100"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</p:grpSp>
      <p:sp>
        <p:nvSpPr>
          <p:cNvPr id="16" name="Voľný tvar: obrazec 15">
            <a:extLst>
              <a:ext uri="{FF2B5EF4-FFF2-40B4-BE49-F238E27FC236}">
                <a16:creationId xmlns:a16="http://schemas.microsoft.com/office/drawing/2014/main" id="{362E4C1E-2316-646A-13CE-8D5DDA8CC993}"/>
              </a:ext>
            </a:extLst>
          </p:cNvPr>
          <p:cNvSpPr/>
          <p:nvPr/>
        </p:nvSpPr>
        <p:spPr>
          <a:xfrm rot="11128709">
            <a:off x="4716260" y="2057862"/>
            <a:ext cx="2692400" cy="2628900"/>
          </a:xfrm>
          <a:custGeom>
            <a:avLst/>
            <a:gdLst>
              <a:gd name="csX0" fmla="*/ 1695450 w 3390900"/>
              <a:gd name="csY0" fmla="*/ 0 h 3352800"/>
              <a:gd name="csX1" fmla="*/ 1695450 w 3390900"/>
              <a:gd name="csY1" fmla="*/ 314325 h 3352800"/>
              <a:gd name="csX2" fmla="*/ 336550 w 3390900"/>
              <a:gd name="csY2" fmla="*/ 1676400 h 3352800"/>
              <a:gd name="csX3" fmla="*/ 1695450 w 3390900"/>
              <a:gd name="csY3" fmla="*/ 3038475 h 3352800"/>
              <a:gd name="csX4" fmla="*/ 3054350 w 3390900"/>
              <a:gd name="csY4" fmla="*/ 1676400 h 3352800"/>
              <a:gd name="csX5" fmla="*/ 3390900 w 3390900"/>
              <a:gd name="csY5" fmla="*/ 1676400 h 3352800"/>
              <a:gd name="csX6" fmla="*/ 1695450 w 3390900"/>
              <a:gd name="csY6" fmla="*/ 3352800 h 3352800"/>
              <a:gd name="csX7" fmla="*/ 0 w 3390900"/>
              <a:gd name="csY7" fmla="*/ 1676400 h 3352800"/>
              <a:gd name="csX8" fmla="*/ 1695450 w 3390900"/>
              <a:gd name="csY8" fmla="*/ 0 h 33528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390900" h="3352800">
                <a:moveTo>
                  <a:pt x="1695450" y="0"/>
                </a:moveTo>
                <a:lnTo>
                  <a:pt x="1695450" y="314325"/>
                </a:lnTo>
                <a:cubicBezTo>
                  <a:pt x="944950" y="314325"/>
                  <a:pt x="336550" y="924147"/>
                  <a:pt x="336550" y="1676400"/>
                </a:cubicBezTo>
                <a:cubicBezTo>
                  <a:pt x="336550" y="2428653"/>
                  <a:pt x="944950" y="3038475"/>
                  <a:pt x="1695450" y="3038475"/>
                </a:cubicBezTo>
                <a:cubicBezTo>
                  <a:pt x="2445950" y="3038475"/>
                  <a:pt x="3054350" y="2428653"/>
                  <a:pt x="3054350" y="1676400"/>
                </a:cubicBezTo>
                <a:lnTo>
                  <a:pt x="3390900" y="1676400"/>
                </a:lnTo>
                <a:cubicBezTo>
                  <a:pt x="3390900" y="2602250"/>
                  <a:pt x="2631821" y="3352800"/>
                  <a:pt x="1695450" y="3352800"/>
                </a:cubicBezTo>
                <a:cubicBezTo>
                  <a:pt x="759079" y="3352800"/>
                  <a:pt x="0" y="2602250"/>
                  <a:pt x="0" y="1676400"/>
                </a:cubicBezTo>
                <a:cubicBezTo>
                  <a:pt x="0" y="750550"/>
                  <a:pt x="759079" y="0"/>
                  <a:pt x="1695450" y="0"/>
                </a:cubicBezTo>
                <a:close/>
              </a:path>
            </a:pathLst>
          </a:custGeom>
          <a:gradFill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tx1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304800" dist="63500" dir="2700000" sx="102000" sy="102000" algn="tl" rotWithShape="0">
              <a:schemeClr val="bg1">
                <a:lumMod val="5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k-SK">
              <a:solidFill>
                <a:schemeClr val="tx1"/>
              </a:solidFill>
            </a:endParaRPr>
          </a:p>
        </p:txBody>
      </p:sp>
      <p:sp>
        <p:nvSpPr>
          <p:cNvPr id="17" name="Voľný tvar: obrazec 16">
            <a:extLst>
              <a:ext uri="{FF2B5EF4-FFF2-40B4-BE49-F238E27FC236}">
                <a16:creationId xmlns:a16="http://schemas.microsoft.com/office/drawing/2014/main" id="{15904E08-1711-DB7F-BDCC-55D896719919}"/>
              </a:ext>
            </a:extLst>
          </p:cNvPr>
          <p:cNvSpPr/>
          <p:nvPr/>
        </p:nvSpPr>
        <p:spPr>
          <a:xfrm rot="16200000">
            <a:off x="4716260" y="2057863"/>
            <a:ext cx="2692400" cy="2628900"/>
          </a:xfrm>
          <a:custGeom>
            <a:avLst/>
            <a:gdLst>
              <a:gd name="csX0" fmla="*/ 1695450 w 3390900"/>
              <a:gd name="csY0" fmla="*/ 0 h 3352800"/>
              <a:gd name="csX1" fmla="*/ 1695450 w 3390900"/>
              <a:gd name="csY1" fmla="*/ 314325 h 3352800"/>
              <a:gd name="csX2" fmla="*/ 336550 w 3390900"/>
              <a:gd name="csY2" fmla="*/ 1676400 h 3352800"/>
              <a:gd name="csX3" fmla="*/ 1695450 w 3390900"/>
              <a:gd name="csY3" fmla="*/ 3038475 h 3352800"/>
              <a:gd name="csX4" fmla="*/ 3054350 w 3390900"/>
              <a:gd name="csY4" fmla="*/ 1676400 h 3352800"/>
              <a:gd name="csX5" fmla="*/ 3390900 w 3390900"/>
              <a:gd name="csY5" fmla="*/ 1676400 h 3352800"/>
              <a:gd name="csX6" fmla="*/ 1695450 w 3390900"/>
              <a:gd name="csY6" fmla="*/ 3352800 h 3352800"/>
              <a:gd name="csX7" fmla="*/ 0 w 3390900"/>
              <a:gd name="csY7" fmla="*/ 1676400 h 3352800"/>
              <a:gd name="csX8" fmla="*/ 1695450 w 3390900"/>
              <a:gd name="csY8" fmla="*/ 0 h 33528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390900" h="3352800">
                <a:moveTo>
                  <a:pt x="1695450" y="0"/>
                </a:moveTo>
                <a:lnTo>
                  <a:pt x="1695450" y="314325"/>
                </a:lnTo>
                <a:cubicBezTo>
                  <a:pt x="944950" y="314325"/>
                  <a:pt x="336550" y="924147"/>
                  <a:pt x="336550" y="1676400"/>
                </a:cubicBezTo>
                <a:cubicBezTo>
                  <a:pt x="336550" y="2428653"/>
                  <a:pt x="944950" y="3038475"/>
                  <a:pt x="1695450" y="3038475"/>
                </a:cubicBezTo>
                <a:cubicBezTo>
                  <a:pt x="2445950" y="3038475"/>
                  <a:pt x="3054350" y="2428653"/>
                  <a:pt x="3054350" y="1676400"/>
                </a:cubicBezTo>
                <a:lnTo>
                  <a:pt x="3390900" y="1676400"/>
                </a:lnTo>
                <a:cubicBezTo>
                  <a:pt x="3390900" y="2602250"/>
                  <a:pt x="2631821" y="3352800"/>
                  <a:pt x="1695450" y="3352800"/>
                </a:cubicBezTo>
                <a:cubicBezTo>
                  <a:pt x="759079" y="3352800"/>
                  <a:pt x="0" y="2602250"/>
                  <a:pt x="0" y="1676400"/>
                </a:cubicBezTo>
                <a:cubicBezTo>
                  <a:pt x="0" y="750550"/>
                  <a:pt x="759079" y="0"/>
                  <a:pt x="1695450" y="0"/>
                </a:cubicBezTo>
                <a:close/>
              </a:path>
            </a:pathLst>
          </a:custGeom>
          <a:gradFill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rgbClr val="FF6600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304800" dist="63500" dir="5400000" sx="102000" sy="102000" algn="ctr" rotWithShape="0">
              <a:schemeClr val="bg1">
                <a:lumMod val="5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k-SK">
              <a:solidFill>
                <a:schemeClr val="tx1"/>
              </a:solidFill>
            </a:endParaRPr>
          </a:p>
        </p:txBody>
      </p:sp>
      <p:sp>
        <p:nvSpPr>
          <p:cNvPr id="18" name="Voľný tvar: obrazec 17">
            <a:extLst>
              <a:ext uri="{FF2B5EF4-FFF2-40B4-BE49-F238E27FC236}">
                <a16:creationId xmlns:a16="http://schemas.microsoft.com/office/drawing/2014/main" id="{E2D41589-2249-A17B-5E4C-A8C22C0F7A12}"/>
              </a:ext>
            </a:extLst>
          </p:cNvPr>
          <p:cNvSpPr/>
          <p:nvPr/>
        </p:nvSpPr>
        <p:spPr>
          <a:xfrm>
            <a:off x="4716260" y="2057862"/>
            <a:ext cx="2692400" cy="2628900"/>
          </a:xfrm>
          <a:custGeom>
            <a:avLst/>
            <a:gdLst>
              <a:gd name="csX0" fmla="*/ 1695450 w 3390900"/>
              <a:gd name="csY0" fmla="*/ 0 h 3352800"/>
              <a:gd name="csX1" fmla="*/ 1695450 w 3390900"/>
              <a:gd name="csY1" fmla="*/ 314325 h 3352800"/>
              <a:gd name="csX2" fmla="*/ 336550 w 3390900"/>
              <a:gd name="csY2" fmla="*/ 1676400 h 3352800"/>
              <a:gd name="csX3" fmla="*/ 1695450 w 3390900"/>
              <a:gd name="csY3" fmla="*/ 3038475 h 3352800"/>
              <a:gd name="csX4" fmla="*/ 3054350 w 3390900"/>
              <a:gd name="csY4" fmla="*/ 1676400 h 3352800"/>
              <a:gd name="csX5" fmla="*/ 3390900 w 3390900"/>
              <a:gd name="csY5" fmla="*/ 1676400 h 3352800"/>
              <a:gd name="csX6" fmla="*/ 1695450 w 3390900"/>
              <a:gd name="csY6" fmla="*/ 3352800 h 3352800"/>
              <a:gd name="csX7" fmla="*/ 0 w 3390900"/>
              <a:gd name="csY7" fmla="*/ 1676400 h 3352800"/>
              <a:gd name="csX8" fmla="*/ 1695450 w 3390900"/>
              <a:gd name="csY8" fmla="*/ 0 h 33528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390900" h="3352800">
                <a:moveTo>
                  <a:pt x="1695450" y="0"/>
                </a:moveTo>
                <a:lnTo>
                  <a:pt x="1695450" y="314325"/>
                </a:lnTo>
                <a:cubicBezTo>
                  <a:pt x="944950" y="314325"/>
                  <a:pt x="336550" y="924147"/>
                  <a:pt x="336550" y="1676400"/>
                </a:cubicBezTo>
                <a:cubicBezTo>
                  <a:pt x="336550" y="2428653"/>
                  <a:pt x="944950" y="3038475"/>
                  <a:pt x="1695450" y="3038475"/>
                </a:cubicBezTo>
                <a:cubicBezTo>
                  <a:pt x="2445950" y="3038475"/>
                  <a:pt x="3054350" y="2428653"/>
                  <a:pt x="3054350" y="1676400"/>
                </a:cubicBezTo>
                <a:lnTo>
                  <a:pt x="3390900" y="1676400"/>
                </a:lnTo>
                <a:cubicBezTo>
                  <a:pt x="3390900" y="2602250"/>
                  <a:pt x="2631821" y="3352800"/>
                  <a:pt x="1695450" y="3352800"/>
                </a:cubicBezTo>
                <a:cubicBezTo>
                  <a:pt x="759079" y="3352800"/>
                  <a:pt x="0" y="2602250"/>
                  <a:pt x="0" y="1676400"/>
                </a:cubicBezTo>
                <a:cubicBezTo>
                  <a:pt x="0" y="750550"/>
                  <a:pt x="759079" y="0"/>
                  <a:pt x="1695450" y="0"/>
                </a:cubicBezTo>
                <a:close/>
              </a:path>
            </a:pathLst>
          </a:custGeom>
          <a:gradFill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tx1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304800" dist="63500" dir="2700000" sx="102000" sy="102000" algn="tl" rotWithShape="0">
              <a:schemeClr val="bg1">
                <a:lumMod val="5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k-SK">
              <a:solidFill>
                <a:schemeClr val="tx1"/>
              </a:solidFill>
            </a:endParaRPr>
          </a:p>
        </p:txBody>
      </p:sp>
      <p:pic>
        <p:nvPicPr>
          <p:cNvPr id="19" name="Obrázok 18">
            <a:extLst>
              <a:ext uri="{FF2B5EF4-FFF2-40B4-BE49-F238E27FC236}">
                <a16:creationId xmlns:a16="http://schemas.microsoft.com/office/drawing/2014/main" id="{AC1C3D24-CA3E-1DBD-7736-BCE264D706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84" b="30168"/>
          <a:stretch>
            <a:fillRect/>
          </a:stretch>
        </p:blipFill>
        <p:spPr>
          <a:xfrm>
            <a:off x="176121" y="5608843"/>
            <a:ext cx="2867455" cy="113402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1" name="Obrázok 20">
            <a:extLst>
              <a:ext uri="{FF2B5EF4-FFF2-40B4-BE49-F238E27FC236}">
                <a16:creationId xmlns:a16="http://schemas.microsoft.com/office/drawing/2014/main" id="{E858B6F8-89DA-BDFF-7938-744434D367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354" y="-2601433"/>
            <a:ext cx="1602408" cy="1602408"/>
          </a:xfrm>
          <a:prstGeom prst="rect">
            <a:avLst/>
          </a:prstGeom>
        </p:spPr>
      </p:pic>
      <p:pic>
        <p:nvPicPr>
          <p:cNvPr id="23" name="Obrázok 22">
            <a:extLst>
              <a:ext uri="{FF2B5EF4-FFF2-40B4-BE49-F238E27FC236}">
                <a16:creationId xmlns:a16="http://schemas.microsoft.com/office/drawing/2014/main" id="{BBDAE4C0-351B-9BC6-A0E1-18C6C8136A7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5427" y="8634954"/>
            <a:ext cx="1665031" cy="1665031"/>
          </a:xfrm>
          <a:prstGeom prst="rect">
            <a:avLst/>
          </a:prstGeom>
        </p:spPr>
      </p:pic>
      <p:pic>
        <p:nvPicPr>
          <p:cNvPr id="25" name="Obrázok 24">
            <a:extLst>
              <a:ext uri="{FF2B5EF4-FFF2-40B4-BE49-F238E27FC236}">
                <a16:creationId xmlns:a16="http://schemas.microsoft.com/office/drawing/2014/main" id="{0C74E190-1BB1-CFBE-9A3A-15D8B85C59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45572" y="3343683"/>
            <a:ext cx="1761280" cy="1761280"/>
          </a:xfrm>
          <a:prstGeom prst="rect">
            <a:avLst/>
          </a:prstGeom>
        </p:spPr>
      </p:pic>
      <p:pic>
        <p:nvPicPr>
          <p:cNvPr id="27" name="Obrázok 26">
            <a:extLst>
              <a:ext uri="{FF2B5EF4-FFF2-40B4-BE49-F238E27FC236}">
                <a16:creationId xmlns:a16="http://schemas.microsoft.com/office/drawing/2014/main" id="{2378DAEF-4E17-CE4E-026E-DC27659D9F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8013" y="-756991"/>
            <a:ext cx="1590647" cy="1590647"/>
          </a:xfrm>
          <a:prstGeom prst="rect">
            <a:avLst/>
          </a:prstGeom>
        </p:spPr>
      </p:pic>
      <p:sp>
        <p:nvSpPr>
          <p:cNvPr id="28" name="BlokTextu 27">
            <a:extLst>
              <a:ext uri="{FF2B5EF4-FFF2-40B4-BE49-F238E27FC236}">
                <a16:creationId xmlns:a16="http://schemas.microsoft.com/office/drawing/2014/main" id="{98BE9601-CC81-A27E-685C-A091C0D7A27C}"/>
              </a:ext>
            </a:extLst>
          </p:cNvPr>
          <p:cNvSpPr txBox="1"/>
          <p:nvPr/>
        </p:nvSpPr>
        <p:spPr>
          <a:xfrm>
            <a:off x="-2056791" y="-1800229"/>
            <a:ext cx="381205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k-SK" sz="2000" b="1" dirty="0"/>
              <a:t>GLOBAL INFRASTUCTURE </a:t>
            </a:r>
          </a:p>
          <a:p>
            <a:pPr algn="r"/>
            <a:r>
              <a:rPr lang="sk-SK" dirty="0"/>
              <a:t>EU, USA, </a:t>
            </a:r>
            <a:r>
              <a:rPr lang="sk-SK" dirty="0" err="1"/>
              <a:t>China</a:t>
            </a:r>
            <a:r>
              <a:rPr lang="sk-SK" dirty="0"/>
              <a:t> </a:t>
            </a:r>
          </a:p>
        </p:txBody>
      </p:sp>
      <p:sp>
        <p:nvSpPr>
          <p:cNvPr id="29" name="BlokTextu 28">
            <a:extLst>
              <a:ext uri="{FF2B5EF4-FFF2-40B4-BE49-F238E27FC236}">
                <a16:creationId xmlns:a16="http://schemas.microsoft.com/office/drawing/2014/main" id="{80C74F80-3223-E276-6BD6-1380FC21272E}"/>
              </a:ext>
            </a:extLst>
          </p:cNvPr>
          <p:cNvSpPr txBox="1"/>
          <p:nvPr/>
        </p:nvSpPr>
        <p:spPr>
          <a:xfrm>
            <a:off x="-5868850" y="2135084"/>
            <a:ext cx="381205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k-SK" sz="2000" b="1" dirty="0"/>
              <a:t>PROVEN EXPERIENCE </a:t>
            </a:r>
          </a:p>
          <a:p>
            <a:pPr algn="r"/>
            <a:r>
              <a:rPr lang="sk-SK" sz="2000" b="1" dirty="0"/>
              <a:t>IN THE MOST </a:t>
            </a:r>
          </a:p>
          <a:p>
            <a:pPr algn="r"/>
            <a:r>
              <a:rPr lang="sk-SK" sz="2000" b="1" dirty="0"/>
              <a:t>DEMANDING PROJECTS </a:t>
            </a:r>
          </a:p>
          <a:p>
            <a:pPr algn="r"/>
            <a:r>
              <a:rPr lang="sk-SK" dirty="0"/>
              <a:t>Tesla, VW, Volvo</a:t>
            </a:r>
          </a:p>
        </p:txBody>
      </p:sp>
      <p:sp>
        <p:nvSpPr>
          <p:cNvPr id="30" name="BlokTextu 29">
            <a:extLst>
              <a:ext uri="{FF2B5EF4-FFF2-40B4-BE49-F238E27FC236}">
                <a16:creationId xmlns:a16="http://schemas.microsoft.com/office/drawing/2014/main" id="{8EDEB3FE-62C8-13B8-4502-F4FE966DE4DC}"/>
              </a:ext>
            </a:extLst>
          </p:cNvPr>
          <p:cNvSpPr txBox="1"/>
          <p:nvPr/>
        </p:nvSpPr>
        <p:spPr>
          <a:xfrm>
            <a:off x="13334029" y="1624467"/>
            <a:ext cx="31986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b="1" dirty="0"/>
              <a:t>MAKING LIFE EASIER</a:t>
            </a:r>
          </a:p>
          <a:p>
            <a:r>
              <a:rPr lang="sk-SK" dirty="0" err="1"/>
              <a:t>through</a:t>
            </a:r>
            <a:r>
              <a:rPr lang="sk-SK" dirty="0"/>
              <a:t> </a:t>
            </a:r>
            <a:r>
              <a:rPr lang="sk-SK" dirty="0" err="1"/>
              <a:t>innovative</a:t>
            </a:r>
            <a:r>
              <a:rPr lang="sk-SK" dirty="0"/>
              <a:t> </a:t>
            </a:r>
          </a:p>
          <a:p>
            <a:r>
              <a:rPr lang="sk-SK" dirty="0" err="1"/>
              <a:t>automation</a:t>
            </a:r>
            <a:endParaRPr lang="sk-SK" dirty="0"/>
          </a:p>
        </p:txBody>
      </p:sp>
      <p:sp>
        <p:nvSpPr>
          <p:cNvPr id="31" name="BlokTextu 30">
            <a:extLst>
              <a:ext uri="{FF2B5EF4-FFF2-40B4-BE49-F238E27FC236}">
                <a16:creationId xmlns:a16="http://schemas.microsoft.com/office/drawing/2014/main" id="{97C9CF3A-52D7-35C7-DF22-048D938FD2DA}"/>
              </a:ext>
            </a:extLst>
          </p:cNvPr>
          <p:cNvSpPr txBox="1"/>
          <p:nvPr/>
        </p:nvSpPr>
        <p:spPr>
          <a:xfrm>
            <a:off x="13027308" y="7767620"/>
            <a:ext cx="381205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b="1" dirty="0"/>
              <a:t>HIGHLY QUALIFIED TEAMS </a:t>
            </a:r>
          </a:p>
          <a:p>
            <a:r>
              <a:rPr lang="sk-SK" dirty="0" err="1"/>
              <a:t>ready</a:t>
            </a:r>
            <a:r>
              <a:rPr lang="sk-SK" dirty="0"/>
              <a:t> </a:t>
            </a:r>
            <a:r>
              <a:rPr lang="sk-SK" dirty="0" err="1"/>
              <a:t>for</a:t>
            </a:r>
            <a:r>
              <a:rPr lang="sk-SK" dirty="0"/>
              <a:t> </a:t>
            </a:r>
            <a:r>
              <a:rPr lang="sk-SK" dirty="0" err="1"/>
              <a:t>global</a:t>
            </a:r>
            <a:r>
              <a:rPr lang="sk-SK" dirty="0"/>
              <a:t> </a:t>
            </a:r>
            <a:r>
              <a:rPr lang="sk-SK" dirty="0" err="1"/>
              <a:t>deployment</a:t>
            </a:r>
            <a:endParaRPr lang="sk-SK" dirty="0"/>
          </a:p>
        </p:txBody>
      </p:sp>
      <p:sp>
        <p:nvSpPr>
          <p:cNvPr id="32" name="BlokTextu 31">
            <a:extLst>
              <a:ext uri="{FF2B5EF4-FFF2-40B4-BE49-F238E27FC236}">
                <a16:creationId xmlns:a16="http://schemas.microsoft.com/office/drawing/2014/main" id="{FC103F77-1A0B-99A5-1A46-3AB3F09ACA2E}"/>
              </a:ext>
            </a:extLst>
          </p:cNvPr>
          <p:cNvSpPr txBox="1"/>
          <p:nvPr/>
        </p:nvSpPr>
        <p:spPr>
          <a:xfrm>
            <a:off x="1255903" y="449053"/>
            <a:ext cx="96801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5400" b="1" dirty="0">
                <a:solidFill>
                  <a:schemeClr val="bg1"/>
                </a:solidFill>
              </a:rPr>
              <a:t>YOUR PARTNER FOR GROWTH</a:t>
            </a:r>
            <a:endParaRPr lang="sk-SK" sz="16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09845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0990F-0AF6-B906-D5B1-8A0E26B30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Voľný tvar: obrazec 11">
            <a:extLst>
              <a:ext uri="{FF2B5EF4-FFF2-40B4-BE49-F238E27FC236}">
                <a16:creationId xmlns:a16="http://schemas.microsoft.com/office/drawing/2014/main" id="{C4318248-C34D-35EF-AC65-321E85C9CE7C}"/>
              </a:ext>
            </a:extLst>
          </p:cNvPr>
          <p:cNvSpPr/>
          <p:nvPr/>
        </p:nvSpPr>
        <p:spPr>
          <a:xfrm rot="5051327">
            <a:off x="2921075" y="2222630"/>
            <a:ext cx="2692400" cy="2628900"/>
          </a:xfrm>
          <a:custGeom>
            <a:avLst/>
            <a:gdLst>
              <a:gd name="csX0" fmla="*/ 1695450 w 3390900"/>
              <a:gd name="csY0" fmla="*/ 0 h 3352800"/>
              <a:gd name="csX1" fmla="*/ 1695450 w 3390900"/>
              <a:gd name="csY1" fmla="*/ 314325 h 3352800"/>
              <a:gd name="csX2" fmla="*/ 336550 w 3390900"/>
              <a:gd name="csY2" fmla="*/ 1676400 h 3352800"/>
              <a:gd name="csX3" fmla="*/ 1695450 w 3390900"/>
              <a:gd name="csY3" fmla="*/ 3038475 h 3352800"/>
              <a:gd name="csX4" fmla="*/ 3054350 w 3390900"/>
              <a:gd name="csY4" fmla="*/ 1676400 h 3352800"/>
              <a:gd name="csX5" fmla="*/ 3390900 w 3390900"/>
              <a:gd name="csY5" fmla="*/ 1676400 h 3352800"/>
              <a:gd name="csX6" fmla="*/ 1695450 w 3390900"/>
              <a:gd name="csY6" fmla="*/ 3352800 h 3352800"/>
              <a:gd name="csX7" fmla="*/ 0 w 3390900"/>
              <a:gd name="csY7" fmla="*/ 1676400 h 3352800"/>
              <a:gd name="csX8" fmla="*/ 1695450 w 3390900"/>
              <a:gd name="csY8" fmla="*/ 0 h 33528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390900" h="3352800">
                <a:moveTo>
                  <a:pt x="1695450" y="0"/>
                </a:moveTo>
                <a:lnTo>
                  <a:pt x="1695450" y="314325"/>
                </a:lnTo>
                <a:cubicBezTo>
                  <a:pt x="944950" y="314325"/>
                  <a:pt x="336550" y="924147"/>
                  <a:pt x="336550" y="1676400"/>
                </a:cubicBezTo>
                <a:cubicBezTo>
                  <a:pt x="336550" y="2428653"/>
                  <a:pt x="944950" y="3038475"/>
                  <a:pt x="1695450" y="3038475"/>
                </a:cubicBezTo>
                <a:cubicBezTo>
                  <a:pt x="2445950" y="3038475"/>
                  <a:pt x="3054350" y="2428653"/>
                  <a:pt x="3054350" y="1676400"/>
                </a:cubicBezTo>
                <a:lnTo>
                  <a:pt x="3390900" y="1676400"/>
                </a:lnTo>
                <a:cubicBezTo>
                  <a:pt x="3390900" y="2602250"/>
                  <a:pt x="2631821" y="3352800"/>
                  <a:pt x="1695450" y="3352800"/>
                </a:cubicBezTo>
                <a:cubicBezTo>
                  <a:pt x="759079" y="3352800"/>
                  <a:pt x="0" y="2602250"/>
                  <a:pt x="0" y="1676400"/>
                </a:cubicBezTo>
                <a:cubicBezTo>
                  <a:pt x="0" y="750550"/>
                  <a:pt x="759079" y="0"/>
                  <a:pt x="169545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rgbClr val="FF660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  <a:effectLst>
            <a:outerShdw blurRad="304800" dist="63500" dir="2700000" sx="102000" sy="102000" algn="tl" rotWithShape="0">
              <a:schemeClr val="bg1">
                <a:lumMod val="50000"/>
                <a:alpha val="98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k-SK">
              <a:solidFill>
                <a:schemeClr val="tx1"/>
              </a:solidFill>
            </a:endParaRPr>
          </a:p>
        </p:txBody>
      </p:sp>
      <p:grpSp>
        <p:nvGrpSpPr>
          <p:cNvPr id="13" name="Skupina 12">
            <a:extLst>
              <a:ext uri="{FF2B5EF4-FFF2-40B4-BE49-F238E27FC236}">
                <a16:creationId xmlns:a16="http://schemas.microsoft.com/office/drawing/2014/main" id="{DE372ABB-766B-A913-E0EC-8A0CB4B89EFE}"/>
              </a:ext>
            </a:extLst>
          </p:cNvPr>
          <p:cNvGrpSpPr/>
          <p:nvPr/>
        </p:nvGrpSpPr>
        <p:grpSpPr>
          <a:xfrm rot="17756808">
            <a:off x="5505195" y="2825459"/>
            <a:ext cx="1181609" cy="1207081"/>
            <a:chOff x="883661" y="2123333"/>
            <a:chExt cx="2344882" cy="2344882"/>
          </a:xfrm>
        </p:grpSpPr>
        <p:pic>
          <p:nvPicPr>
            <p:cNvPr id="14" name="Grafický objekt 13" descr="Jedno ozubené koliesko výplň plnou farbou">
              <a:extLst>
                <a:ext uri="{FF2B5EF4-FFF2-40B4-BE49-F238E27FC236}">
                  <a16:creationId xmlns:a16="http://schemas.microsoft.com/office/drawing/2014/main" id="{B52ECFEC-2A4D-9BF1-2314-68A88D8E663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883661" y="2123333"/>
              <a:ext cx="2344882" cy="2344882"/>
            </a:xfrm>
            <a:prstGeom prst="rect">
              <a:avLst/>
            </a:prstGeom>
            <a:effectLst>
              <a:innerShdw blurRad="114300">
                <a:prstClr val="black"/>
              </a:innerShdw>
            </a:effectLst>
          </p:spPr>
        </p:pic>
        <p:sp>
          <p:nvSpPr>
            <p:cNvPr id="15" name="Vývojový diagram: spojnica 14">
              <a:extLst>
                <a:ext uri="{FF2B5EF4-FFF2-40B4-BE49-F238E27FC236}">
                  <a16:creationId xmlns:a16="http://schemas.microsoft.com/office/drawing/2014/main" id="{F68EDE4F-B150-5A54-234A-CA8F607EA091}"/>
                </a:ext>
              </a:extLst>
            </p:cNvPr>
            <p:cNvSpPr/>
            <p:nvPr/>
          </p:nvSpPr>
          <p:spPr>
            <a:xfrm>
              <a:off x="1516102" y="2750208"/>
              <a:ext cx="1080000" cy="1080000"/>
            </a:xfrm>
            <a:prstGeom prst="flowChartConnector">
              <a:avLst/>
            </a:prstGeom>
            <a:gradFill flip="none" rotWithShape="1">
              <a:gsLst>
                <a:gs pos="98000">
                  <a:schemeClr val="accent1">
                    <a:lumMod val="5000"/>
                    <a:lumOff val="95000"/>
                    <a:alpha val="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  <a:ln w="38100"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</p:grpSp>
      <p:sp>
        <p:nvSpPr>
          <p:cNvPr id="16" name="Voľný tvar: obrazec 15">
            <a:extLst>
              <a:ext uri="{FF2B5EF4-FFF2-40B4-BE49-F238E27FC236}">
                <a16:creationId xmlns:a16="http://schemas.microsoft.com/office/drawing/2014/main" id="{CA46521C-A1AA-BBA7-965A-525CFAF93396}"/>
              </a:ext>
            </a:extLst>
          </p:cNvPr>
          <p:cNvSpPr/>
          <p:nvPr/>
        </p:nvSpPr>
        <p:spPr>
          <a:xfrm rot="11128709">
            <a:off x="4869145" y="310017"/>
            <a:ext cx="2692400" cy="2628900"/>
          </a:xfrm>
          <a:custGeom>
            <a:avLst/>
            <a:gdLst>
              <a:gd name="csX0" fmla="*/ 1695450 w 3390900"/>
              <a:gd name="csY0" fmla="*/ 0 h 3352800"/>
              <a:gd name="csX1" fmla="*/ 1695450 w 3390900"/>
              <a:gd name="csY1" fmla="*/ 314325 h 3352800"/>
              <a:gd name="csX2" fmla="*/ 336550 w 3390900"/>
              <a:gd name="csY2" fmla="*/ 1676400 h 3352800"/>
              <a:gd name="csX3" fmla="*/ 1695450 w 3390900"/>
              <a:gd name="csY3" fmla="*/ 3038475 h 3352800"/>
              <a:gd name="csX4" fmla="*/ 3054350 w 3390900"/>
              <a:gd name="csY4" fmla="*/ 1676400 h 3352800"/>
              <a:gd name="csX5" fmla="*/ 3390900 w 3390900"/>
              <a:gd name="csY5" fmla="*/ 1676400 h 3352800"/>
              <a:gd name="csX6" fmla="*/ 1695450 w 3390900"/>
              <a:gd name="csY6" fmla="*/ 3352800 h 3352800"/>
              <a:gd name="csX7" fmla="*/ 0 w 3390900"/>
              <a:gd name="csY7" fmla="*/ 1676400 h 3352800"/>
              <a:gd name="csX8" fmla="*/ 1695450 w 3390900"/>
              <a:gd name="csY8" fmla="*/ 0 h 33528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390900" h="3352800">
                <a:moveTo>
                  <a:pt x="1695450" y="0"/>
                </a:moveTo>
                <a:lnTo>
                  <a:pt x="1695450" y="314325"/>
                </a:lnTo>
                <a:cubicBezTo>
                  <a:pt x="944950" y="314325"/>
                  <a:pt x="336550" y="924147"/>
                  <a:pt x="336550" y="1676400"/>
                </a:cubicBezTo>
                <a:cubicBezTo>
                  <a:pt x="336550" y="2428653"/>
                  <a:pt x="944950" y="3038475"/>
                  <a:pt x="1695450" y="3038475"/>
                </a:cubicBezTo>
                <a:cubicBezTo>
                  <a:pt x="2445950" y="3038475"/>
                  <a:pt x="3054350" y="2428653"/>
                  <a:pt x="3054350" y="1676400"/>
                </a:cubicBezTo>
                <a:lnTo>
                  <a:pt x="3390900" y="1676400"/>
                </a:lnTo>
                <a:cubicBezTo>
                  <a:pt x="3390900" y="2602250"/>
                  <a:pt x="2631821" y="3352800"/>
                  <a:pt x="1695450" y="3352800"/>
                </a:cubicBezTo>
                <a:cubicBezTo>
                  <a:pt x="759079" y="3352800"/>
                  <a:pt x="0" y="2602250"/>
                  <a:pt x="0" y="1676400"/>
                </a:cubicBezTo>
                <a:cubicBezTo>
                  <a:pt x="0" y="750550"/>
                  <a:pt x="759079" y="0"/>
                  <a:pt x="1695450" y="0"/>
                </a:cubicBezTo>
                <a:close/>
              </a:path>
            </a:pathLst>
          </a:custGeom>
          <a:gradFill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tx1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304800" dist="63500" dir="2700000" sx="102000" sy="102000" algn="tl" rotWithShape="0">
              <a:schemeClr val="bg1">
                <a:lumMod val="5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k-SK">
              <a:solidFill>
                <a:schemeClr val="tx1"/>
              </a:solidFill>
            </a:endParaRPr>
          </a:p>
        </p:txBody>
      </p:sp>
      <p:sp>
        <p:nvSpPr>
          <p:cNvPr id="17" name="Voľný tvar: obrazec 16">
            <a:extLst>
              <a:ext uri="{FF2B5EF4-FFF2-40B4-BE49-F238E27FC236}">
                <a16:creationId xmlns:a16="http://schemas.microsoft.com/office/drawing/2014/main" id="{60D6A228-B815-59F9-1EC8-45F98F9D72C5}"/>
              </a:ext>
            </a:extLst>
          </p:cNvPr>
          <p:cNvSpPr/>
          <p:nvPr/>
        </p:nvSpPr>
        <p:spPr>
          <a:xfrm rot="16200000">
            <a:off x="6640996" y="2096458"/>
            <a:ext cx="2692400" cy="2628900"/>
          </a:xfrm>
          <a:custGeom>
            <a:avLst/>
            <a:gdLst>
              <a:gd name="csX0" fmla="*/ 1695450 w 3390900"/>
              <a:gd name="csY0" fmla="*/ 0 h 3352800"/>
              <a:gd name="csX1" fmla="*/ 1695450 w 3390900"/>
              <a:gd name="csY1" fmla="*/ 314325 h 3352800"/>
              <a:gd name="csX2" fmla="*/ 336550 w 3390900"/>
              <a:gd name="csY2" fmla="*/ 1676400 h 3352800"/>
              <a:gd name="csX3" fmla="*/ 1695450 w 3390900"/>
              <a:gd name="csY3" fmla="*/ 3038475 h 3352800"/>
              <a:gd name="csX4" fmla="*/ 3054350 w 3390900"/>
              <a:gd name="csY4" fmla="*/ 1676400 h 3352800"/>
              <a:gd name="csX5" fmla="*/ 3390900 w 3390900"/>
              <a:gd name="csY5" fmla="*/ 1676400 h 3352800"/>
              <a:gd name="csX6" fmla="*/ 1695450 w 3390900"/>
              <a:gd name="csY6" fmla="*/ 3352800 h 3352800"/>
              <a:gd name="csX7" fmla="*/ 0 w 3390900"/>
              <a:gd name="csY7" fmla="*/ 1676400 h 3352800"/>
              <a:gd name="csX8" fmla="*/ 1695450 w 3390900"/>
              <a:gd name="csY8" fmla="*/ 0 h 33528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390900" h="3352800">
                <a:moveTo>
                  <a:pt x="1695450" y="0"/>
                </a:moveTo>
                <a:lnTo>
                  <a:pt x="1695450" y="314325"/>
                </a:lnTo>
                <a:cubicBezTo>
                  <a:pt x="944950" y="314325"/>
                  <a:pt x="336550" y="924147"/>
                  <a:pt x="336550" y="1676400"/>
                </a:cubicBezTo>
                <a:cubicBezTo>
                  <a:pt x="336550" y="2428653"/>
                  <a:pt x="944950" y="3038475"/>
                  <a:pt x="1695450" y="3038475"/>
                </a:cubicBezTo>
                <a:cubicBezTo>
                  <a:pt x="2445950" y="3038475"/>
                  <a:pt x="3054350" y="2428653"/>
                  <a:pt x="3054350" y="1676400"/>
                </a:cubicBezTo>
                <a:lnTo>
                  <a:pt x="3390900" y="1676400"/>
                </a:lnTo>
                <a:cubicBezTo>
                  <a:pt x="3390900" y="2602250"/>
                  <a:pt x="2631821" y="3352800"/>
                  <a:pt x="1695450" y="3352800"/>
                </a:cubicBezTo>
                <a:cubicBezTo>
                  <a:pt x="759079" y="3352800"/>
                  <a:pt x="0" y="2602250"/>
                  <a:pt x="0" y="1676400"/>
                </a:cubicBezTo>
                <a:cubicBezTo>
                  <a:pt x="0" y="750550"/>
                  <a:pt x="759079" y="0"/>
                  <a:pt x="1695450" y="0"/>
                </a:cubicBezTo>
                <a:close/>
              </a:path>
            </a:pathLst>
          </a:custGeom>
          <a:gradFill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rgbClr val="FF6600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304800" dist="63500" dir="5400000" sx="102000" sy="102000" algn="ctr" rotWithShape="0">
              <a:schemeClr val="bg1">
                <a:lumMod val="5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k-SK">
              <a:solidFill>
                <a:schemeClr val="tx1"/>
              </a:solidFill>
            </a:endParaRPr>
          </a:p>
        </p:txBody>
      </p:sp>
      <p:sp>
        <p:nvSpPr>
          <p:cNvPr id="18" name="Voľný tvar: obrazec 17">
            <a:extLst>
              <a:ext uri="{FF2B5EF4-FFF2-40B4-BE49-F238E27FC236}">
                <a16:creationId xmlns:a16="http://schemas.microsoft.com/office/drawing/2014/main" id="{912AE314-773C-D8F6-3D8D-9C2ADC525C07}"/>
              </a:ext>
            </a:extLst>
          </p:cNvPr>
          <p:cNvSpPr/>
          <p:nvPr/>
        </p:nvSpPr>
        <p:spPr>
          <a:xfrm>
            <a:off x="4749801" y="3928228"/>
            <a:ext cx="2692400" cy="2628900"/>
          </a:xfrm>
          <a:custGeom>
            <a:avLst/>
            <a:gdLst>
              <a:gd name="csX0" fmla="*/ 1695450 w 3390900"/>
              <a:gd name="csY0" fmla="*/ 0 h 3352800"/>
              <a:gd name="csX1" fmla="*/ 1695450 w 3390900"/>
              <a:gd name="csY1" fmla="*/ 314325 h 3352800"/>
              <a:gd name="csX2" fmla="*/ 336550 w 3390900"/>
              <a:gd name="csY2" fmla="*/ 1676400 h 3352800"/>
              <a:gd name="csX3" fmla="*/ 1695450 w 3390900"/>
              <a:gd name="csY3" fmla="*/ 3038475 h 3352800"/>
              <a:gd name="csX4" fmla="*/ 3054350 w 3390900"/>
              <a:gd name="csY4" fmla="*/ 1676400 h 3352800"/>
              <a:gd name="csX5" fmla="*/ 3390900 w 3390900"/>
              <a:gd name="csY5" fmla="*/ 1676400 h 3352800"/>
              <a:gd name="csX6" fmla="*/ 1695450 w 3390900"/>
              <a:gd name="csY6" fmla="*/ 3352800 h 3352800"/>
              <a:gd name="csX7" fmla="*/ 0 w 3390900"/>
              <a:gd name="csY7" fmla="*/ 1676400 h 3352800"/>
              <a:gd name="csX8" fmla="*/ 1695450 w 3390900"/>
              <a:gd name="csY8" fmla="*/ 0 h 33528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3390900" h="3352800">
                <a:moveTo>
                  <a:pt x="1695450" y="0"/>
                </a:moveTo>
                <a:lnTo>
                  <a:pt x="1695450" y="314325"/>
                </a:lnTo>
                <a:cubicBezTo>
                  <a:pt x="944950" y="314325"/>
                  <a:pt x="336550" y="924147"/>
                  <a:pt x="336550" y="1676400"/>
                </a:cubicBezTo>
                <a:cubicBezTo>
                  <a:pt x="336550" y="2428653"/>
                  <a:pt x="944950" y="3038475"/>
                  <a:pt x="1695450" y="3038475"/>
                </a:cubicBezTo>
                <a:cubicBezTo>
                  <a:pt x="2445950" y="3038475"/>
                  <a:pt x="3054350" y="2428653"/>
                  <a:pt x="3054350" y="1676400"/>
                </a:cubicBezTo>
                <a:lnTo>
                  <a:pt x="3390900" y="1676400"/>
                </a:lnTo>
                <a:cubicBezTo>
                  <a:pt x="3390900" y="2602250"/>
                  <a:pt x="2631821" y="3352800"/>
                  <a:pt x="1695450" y="3352800"/>
                </a:cubicBezTo>
                <a:cubicBezTo>
                  <a:pt x="759079" y="3352800"/>
                  <a:pt x="0" y="2602250"/>
                  <a:pt x="0" y="1676400"/>
                </a:cubicBezTo>
                <a:cubicBezTo>
                  <a:pt x="0" y="750550"/>
                  <a:pt x="759079" y="0"/>
                  <a:pt x="1695450" y="0"/>
                </a:cubicBezTo>
                <a:close/>
              </a:path>
            </a:pathLst>
          </a:custGeom>
          <a:gradFill>
            <a:gsLst>
              <a:gs pos="0">
                <a:schemeClr val="accent5">
                  <a:lumMod val="0"/>
                  <a:lumOff val="100000"/>
                </a:schemeClr>
              </a:gs>
              <a:gs pos="35000">
                <a:schemeClr val="accent5">
                  <a:lumMod val="0"/>
                  <a:lumOff val="100000"/>
                </a:schemeClr>
              </a:gs>
              <a:gs pos="100000">
                <a:schemeClr val="tx1"/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outerShdw blurRad="304800" dist="63500" dir="2700000" sx="102000" sy="102000" algn="tl" rotWithShape="0">
              <a:schemeClr val="bg1">
                <a:lumMod val="50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k-SK">
              <a:solidFill>
                <a:schemeClr val="tx1"/>
              </a:solidFill>
            </a:endParaRPr>
          </a:p>
        </p:txBody>
      </p:sp>
      <p:pic>
        <p:nvPicPr>
          <p:cNvPr id="19" name="Obrázok 18">
            <a:extLst>
              <a:ext uri="{FF2B5EF4-FFF2-40B4-BE49-F238E27FC236}">
                <a16:creationId xmlns:a16="http://schemas.microsoft.com/office/drawing/2014/main" id="{7F896C68-8197-A6AE-BF1F-2CBC27A04F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84" b="30168"/>
          <a:stretch>
            <a:fillRect/>
          </a:stretch>
        </p:blipFill>
        <p:spPr>
          <a:xfrm>
            <a:off x="176121" y="5608843"/>
            <a:ext cx="2867455" cy="113402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1" name="Obrázok 20">
            <a:extLst>
              <a:ext uri="{FF2B5EF4-FFF2-40B4-BE49-F238E27FC236}">
                <a16:creationId xmlns:a16="http://schemas.microsoft.com/office/drawing/2014/main" id="{6BE5DF38-05B1-F80C-A12D-D8949DCFC5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1150" y="833656"/>
            <a:ext cx="1602408" cy="1602408"/>
          </a:xfrm>
          <a:prstGeom prst="rect">
            <a:avLst/>
          </a:prstGeom>
        </p:spPr>
      </p:pic>
      <p:pic>
        <p:nvPicPr>
          <p:cNvPr id="23" name="Obrázok 22">
            <a:extLst>
              <a:ext uri="{FF2B5EF4-FFF2-40B4-BE49-F238E27FC236}">
                <a16:creationId xmlns:a16="http://schemas.microsoft.com/office/drawing/2014/main" id="{E5EC0BC7-8B5B-0DB2-3DE4-8B34492357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4796" y="4510823"/>
            <a:ext cx="1665031" cy="1665031"/>
          </a:xfrm>
          <a:prstGeom prst="rect">
            <a:avLst/>
          </a:prstGeom>
        </p:spPr>
      </p:pic>
      <p:pic>
        <p:nvPicPr>
          <p:cNvPr id="25" name="Obrázok 24">
            <a:extLst>
              <a:ext uri="{FF2B5EF4-FFF2-40B4-BE49-F238E27FC236}">
                <a16:creationId xmlns:a16="http://schemas.microsoft.com/office/drawing/2014/main" id="{DC607744-A051-BE7E-EE16-AE62204E000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4445" y="2666169"/>
            <a:ext cx="1761280" cy="1761280"/>
          </a:xfrm>
          <a:prstGeom prst="rect">
            <a:avLst/>
          </a:prstGeom>
        </p:spPr>
      </p:pic>
      <p:pic>
        <p:nvPicPr>
          <p:cNvPr id="27" name="Obrázok 26">
            <a:extLst>
              <a:ext uri="{FF2B5EF4-FFF2-40B4-BE49-F238E27FC236}">
                <a16:creationId xmlns:a16="http://schemas.microsoft.com/office/drawing/2014/main" id="{03500197-7FAC-E9A0-DF6D-187C721C9C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1872" y="2615584"/>
            <a:ext cx="1590647" cy="1590647"/>
          </a:xfrm>
          <a:prstGeom prst="rect">
            <a:avLst/>
          </a:prstGeom>
        </p:spPr>
      </p:pic>
      <p:sp>
        <p:nvSpPr>
          <p:cNvPr id="28" name="BlokTextu 27">
            <a:extLst>
              <a:ext uri="{FF2B5EF4-FFF2-40B4-BE49-F238E27FC236}">
                <a16:creationId xmlns:a16="http://schemas.microsoft.com/office/drawing/2014/main" id="{CEDC9C17-31F5-61B5-3945-4BC865E2D1B1}"/>
              </a:ext>
            </a:extLst>
          </p:cNvPr>
          <p:cNvSpPr txBox="1"/>
          <p:nvPr/>
        </p:nvSpPr>
        <p:spPr>
          <a:xfrm>
            <a:off x="1115617" y="495102"/>
            <a:ext cx="381205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k-SK" sz="2000" b="1" dirty="0"/>
              <a:t>GLOBAL INFRASTUCTURE </a:t>
            </a:r>
          </a:p>
          <a:p>
            <a:pPr algn="r"/>
            <a:r>
              <a:rPr lang="sk-SK" dirty="0"/>
              <a:t>EU, USA, </a:t>
            </a:r>
            <a:r>
              <a:rPr lang="sk-SK" dirty="0" err="1"/>
              <a:t>China</a:t>
            </a:r>
            <a:r>
              <a:rPr lang="sk-SK" dirty="0"/>
              <a:t> </a:t>
            </a:r>
          </a:p>
        </p:txBody>
      </p:sp>
      <p:sp>
        <p:nvSpPr>
          <p:cNvPr id="29" name="BlokTextu 28">
            <a:extLst>
              <a:ext uri="{FF2B5EF4-FFF2-40B4-BE49-F238E27FC236}">
                <a16:creationId xmlns:a16="http://schemas.microsoft.com/office/drawing/2014/main" id="{84A088FF-181D-5D67-84F0-35B24E7412A6}"/>
              </a:ext>
            </a:extLst>
          </p:cNvPr>
          <p:cNvSpPr txBox="1"/>
          <p:nvPr/>
        </p:nvSpPr>
        <p:spPr>
          <a:xfrm>
            <a:off x="-790412" y="2019838"/>
            <a:ext cx="381205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k-SK" sz="2000" b="1" dirty="0"/>
              <a:t>PROVEN EXPERIENCE </a:t>
            </a:r>
          </a:p>
          <a:p>
            <a:pPr algn="r"/>
            <a:r>
              <a:rPr lang="sk-SK" sz="2000" b="1" dirty="0"/>
              <a:t>IN THE MOST </a:t>
            </a:r>
          </a:p>
          <a:p>
            <a:pPr algn="r"/>
            <a:r>
              <a:rPr lang="sk-SK" sz="2000" b="1" dirty="0"/>
              <a:t>DEMANDING PROJECTS </a:t>
            </a:r>
          </a:p>
          <a:p>
            <a:pPr algn="r"/>
            <a:r>
              <a:rPr lang="sk-SK" dirty="0"/>
              <a:t>Tesla, VW, Volvo</a:t>
            </a:r>
          </a:p>
        </p:txBody>
      </p:sp>
      <p:sp>
        <p:nvSpPr>
          <p:cNvPr id="30" name="BlokTextu 29">
            <a:extLst>
              <a:ext uri="{FF2B5EF4-FFF2-40B4-BE49-F238E27FC236}">
                <a16:creationId xmlns:a16="http://schemas.microsoft.com/office/drawing/2014/main" id="{259FB7B6-0CD2-8E9B-F25B-0AD61A2FD4E7}"/>
              </a:ext>
            </a:extLst>
          </p:cNvPr>
          <p:cNvSpPr txBox="1"/>
          <p:nvPr/>
        </p:nvSpPr>
        <p:spPr>
          <a:xfrm>
            <a:off x="9172576" y="1587654"/>
            <a:ext cx="319861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b="1" dirty="0"/>
              <a:t>MAKING LIFE EASIER</a:t>
            </a:r>
          </a:p>
          <a:p>
            <a:r>
              <a:rPr lang="sk-SK" dirty="0" err="1"/>
              <a:t>through</a:t>
            </a:r>
            <a:r>
              <a:rPr lang="sk-SK" dirty="0"/>
              <a:t> </a:t>
            </a:r>
            <a:r>
              <a:rPr lang="sk-SK" dirty="0" err="1"/>
              <a:t>innovative</a:t>
            </a:r>
            <a:r>
              <a:rPr lang="sk-SK" dirty="0"/>
              <a:t> </a:t>
            </a:r>
          </a:p>
          <a:p>
            <a:r>
              <a:rPr lang="sk-SK" dirty="0" err="1"/>
              <a:t>automation</a:t>
            </a:r>
            <a:endParaRPr lang="sk-SK" dirty="0"/>
          </a:p>
        </p:txBody>
      </p:sp>
      <p:sp>
        <p:nvSpPr>
          <p:cNvPr id="31" name="BlokTextu 30">
            <a:extLst>
              <a:ext uri="{FF2B5EF4-FFF2-40B4-BE49-F238E27FC236}">
                <a16:creationId xmlns:a16="http://schemas.microsoft.com/office/drawing/2014/main" id="{4708AF63-DB4E-0DE6-61D3-5EAD6C74346B}"/>
              </a:ext>
            </a:extLst>
          </p:cNvPr>
          <p:cNvSpPr txBox="1"/>
          <p:nvPr/>
        </p:nvSpPr>
        <p:spPr>
          <a:xfrm>
            <a:off x="7680889" y="5285677"/>
            <a:ext cx="3812059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000" b="1" dirty="0"/>
              <a:t>HIGHLY QUALIFIED TEAMS </a:t>
            </a:r>
          </a:p>
          <a:p>
            <a:r>
              <a:rPr lang="sk-SK" dirty="0" err="1"/>
              <a:t>ready</a:t>
            </a:r>
            <a:r>
              <a:rPr lang="sk-SK" dirty="0"/>
              <a:t> </a:t>
            </a:r>
            <a:r>
              <a:rPr lang="sk-SK" dirty="0" err="1"/>
              <a:t>for</a:t>
            </a:r>
            <a:r>
              <a:rPr lang="sk-SK" dirty="0"/>
              <a:t> </a:t>
            </a:r>
            <a:r>
              <a:rPr lang="sk-SK" dirty="0" err="1"/>
              <a:t>global</a:t>
            </a:r>
            <a:r>
              <a:rPr lang="sk-SK" dirty="0"/>
              <a:t> </a:t>
            </a:r>
            <a:r>
              <a:rPr lang="sk-SK" dirty="0" err="1"/>
              <a:t>deployment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7500446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0"/>
            <a:lum/>
          </a:blip>
          <a:srcRect/>
          <a:stretch>
            <a:fillRect t="-48000" b="-4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CFDA64-25F1-B599-0A0B-13FFB2EE6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ok 6">
            <a:extLst>
              <a:ext uri="{FF2B5EF4-FFF2-40B4-BE49-F238E27FC236}">
                <a16:creationId xmlns:a16="http://schemas.microsoft.com/office/drawing/2014/main" id="{CF1F74F9-8442-B81F-87F7-AF579E5B02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04808"/>
            <a:ext cx="12292208" cy="8780149"/>
          </a:xfrm>
          <a:prstGeom prst="rect">
            <a:avLst/>
          </a:prstGeom>
        </p:spPr>
      </p:pic>
      <p:sp>
        <p:nvSpPr>
          <p:cNvPr id="2" name="Obdĺžnik 1">
            <a:extLst>
              <a:ext uri="{FF2B5EF4-FFF2-40B4-BE49-F238E27FC236}">
                <a16:creationId xmlns:a16="http://schemas.microsoft.com/office/drawing/2014/main" id="{21FC7E91-E1CE-2688-9587-8B1E1D8A3A39}"/>
              </a:ext>
            </a:extLst>
          </p:cNvPr>
          <p:cNvSpPr/>
          <p:nvPr/>
        </p:nvSpPr>
        <p:spPr>
          <a:xfrm>
            <a:off x="50104" y="4546341"/>
            <a:ext cx="12192000" cy="3429000"/>
          </a:xfrm>
          <a:prstGeom prst="rect">
            <a:avLst/>
          </a:prstGeom>
          <a:gradFill flip="none" rotWithShape="1">
            <a:gsLst>
              <a:gs pos="100000">
                <a:schemeClr val="tx1">
                  <a:alpha val="0"/>
                </a:schemeClr>
              </a:gs>
              <a:gs pos="0">
                <a:schemeClr val="tx1"/>
              </a:gs>
              <a:gs pos="100000">
                <a:schemeClr val="tx1"/>
              </a:gs>
              <a:gs pos="10000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B631F693-E269-2DE1-CF29-590071D545A1}"/>
              </a:ext>
            </a:extLst>
          </p:cNvPr>
          <p:cNvSpPr txBox="1"/>
          <p:nvPr/>
        </p:nvSpPr>
        <p:spPr>
          <a:xfrm>
            <a:off x="1006925" y="1862135"/>
            <a:ext cx="10178143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3600" dirty="0">
                <a:solidFill>
                  <a:schemeClr val="bg1"/>
                </a:solidFill>
              </a:rPr>
              <a:t>Farská 1342/50, Nitra, Slovakia</a:t>
            </a:r>
          </a:p>
          <a:p>
            <a:pPr algn="ctr"/>
            <a:endParaRPr lang="sk-SK" sz="3600" dirty="0">
              <a:solidFill>
                <a:schemeClr val="bg1"/>
              </a:solidFill>
            </a:endParaRPr>
          </a:p>
          <a:p>
            <a:pPr algn="ctr"/>
            <a:r>
              <a:rPr lang="sk-SK" sz="3600" dirty="0">
                <a:solidFill>
                  <a:schemeClr val="bg1"/>
                </a:solidFill>
              </a:rPr>
              <a:t>E-mail: info@emhindustrialservices.eu</a:t>
            </a:r>
          </a:p>
          <a:p>
            <a:pPr algn="ctr"/>
            <a:endParaRPr lang="sk-SK" sz="3600" dirty="0">
              <a:solidFill>
                <a:schemeClr val="bg1"/>
              </a:solidFill>
            </a:endParaRPr>
          </a:p>
          <a:p>
            <a:pPr algn="ctr"/>
            <a:r>
              <a:rPr lang="sk-SK" sz="3600" dirty="0">
                <a:solidFill>
                  <a:schemeClr val="bg1"/>
                </a:solidFill>
              </a:rPr>
              <a:t>www.emhindustrialservices.eu</a:t>
            </a:r>
          </a:p>
          <a:p>
            <a:pPr lvl="0" algn="ctr"/>
            <a:endParaRPr lang="sk-SK" sz="3600" dirty="0">
              <a:solidFill>
                <a:schemeClr val="bg1"/>
              </a:solidFill>
            </a:endParaRPr>
          </a:p>
          <a:p>
            <a:pPr lvl="0" algn="ctr"/>
            <a:r>
              <a:rPr lang="sk-SK" sz="4000" b="1" dirty="0" err="1">
                <a:solidFill>
                  <a:schemeClr val="bg1"/>
                </a:solidFill>
              </a:rPr>
              <a:t>We</a:t>
            </a:r>
            <a:r>
              <a:rPr lang="sk-SK" sz="4000" b="1" dirty="0">
                <a:solidFill>
                  <a:schemeClr val="bg1"/>
                </a:solidFill>
              </a:rPr>
              <a:t> look forward to </a:t>
            </a:r>
            <a:r>
              <a:rPr lang="sk-SK" sz="4000" b="1" dirty="0" err="1">
                <a:solidFill>
                  <a:schemeClr val="bg1"/>
                </a:solidFill>
              </a:rPr>
              <a:t>building</a:t>
            </a:r>
            <a:r>
              <a:rPr lang="sk-SK" sz="4000" b="1" dirty="0">
                <a:solidFill>
                  <a:schemeClr val="bg1"/>
                </a:solidFill>
              </a:rPr>
              <a:t> </a:t>
            </a:r>
          </a:p>
          <a:p>
            <a:pPr lvl="0" algn="ctr"/>
            <a:r>
              <a:rPr lang="sk-SK" sz="4000" b="1" dirty="0" err="1">
                <a:solidFill>
                  <a:schemeClr val="bg1"/>
                </a:solidFill>
              </a:rPr>
              <a:t>your</a:t>
            </a:r>
            <a:r>
              <a:rPr lang="sk-SK" sz="4000" b="1" dirty="0">
                <a:solidFill>
                  <a:schemeClr val="bg1"/>
                </a:solidFill>
              </a:rPr>
              <a:t> </a:t>
            </a:r>
            <a:r>
              <a:rPr lang="sk-SK" sz="4000" b="1" dirty="0" err="1">
                <a:solidFill>
                  <a:schemeClr val="bg1"/>
                </a:solidFill>
              </a:rPr>
              <a:t>future</a:t>
            </a:r>
            <a:r>
              <a:rPr lang="sk-SK" sz="4000" b="1" dirty="0">
                <a:solidFill>
                  <a:schemeClr val="bg1"/>
                </a:solidFill>
              </a:rPr>
              <a:t> </a:t>
            </a:r>
            <a:r>
              <a:rPr lang="sk-SK" sz="4000" b="1" dirty="0" err="1">
                <a:solidFill>
                  <a:schemeClr val="bg1"/>
                </a:solidFill>
              </a:rPr>
              <a:t>successes</a:t>
            </a:r>
            <a:r>
              <a:rPr lang="sk-SK" sz="4000" b="1" dirty="0">
                <a:solidFill>
                  <a:schemeClr val="bg1"/>
                </a:solidFill>
              </a:rPr>
              <a:t> </a:t>
            </a:r>
            <a:r>
              <a:rPr lang="sk-SK" sz="4000" b="1" dirty="0" err="1">
                <a:solidFill>
                  <a:schemeClr val="bg1"/>
                </a:solidFill>
              </a:rPr>
              <a:t>together</a:t>
            </a:r>
            <a:r>
              <a:rPr lang="sk-SK" sz="4000" b="1" dirty="0">
                <a:solidFill>
                  <a:schemeClr val="bg1"/>
                </a:solidFill>
              </a:rPr>
              <a:t>.</a:t>
            </a:r>
            <a:endParaRPr lang="sk-SK" sz="4000" dirty="0">
              <a:solidFill>
                <a:schemeClr val="bg1"/>
              </a:solidFill>
            </a:endParaRPr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D68A7DB9-4896-4EBD-B937-9D5920DD8A82}"/>
              </a:ext>
            </a:extLst>
          </p:cNvPr>
          <p:cNvSpPr txBox="1"/>
          <p:nvPr/>
        </p:nvSpPr>
        <p:spPr>
          <a:xfrm>
            <a:off x="1321625" y="706229"/>
            <a:ext cx="95487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b="1" dirty="0">
                <a:solidFill>
                  <a:schemeClr val="bg1"/>
                </a:solidFill>
              </a:rPr>
              <a:t>LET'S BUILD A BETTER WORLD</a:t>
            </a:r>
            <a:endParaRPr lang="sk-SK" sz="5400" dirty="0">
              <a:solidFill>
                <a:schemeClr val="bg1"/>
              </a:solidFill>
            </a:endParaRPr>
          </a:p>
        </p:txBody>
      </p:sp>
      <p:pic>
        <p:nvPicPr>
          <p:cNvPr id="9" name="Obrázok 8">
            <a:extLst>
              <a:ext uri="{FF2B5EF4-FFF2-40B4-BE49-F238E27FC236}">
                <a16:creationId xmlns:a16="http://schemas.microsoft.com/office/drawing/2014/main" id="{11639266-1305-C2A0-C97D-504643763A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79" b="15214"/>
          <a:stretch>
            <a:fillRect/>
          </a:stretch>
        </p:blipFill>
        <p:spPr>
          <a:xfrm>
            <a:off x="100208" y="5509972"/>
            <a:ext cx="1444596" cy="1086443"/>
          </a:xfrm>
          <a:prstGeom prst="rect">
            <a:avLst/>
          </a:prstGeom>
        </p:spPr>
      </p:pic>
      <p:pic>
        <p:nvPicPr>
          <p:cNvPr id="8" name="Obrázok 7">
            <a:extLst>
              <a:ext uri="{FF2B5EF4-FFF2-40B4-BE49-F238E27FC236}">
                <a16:creationId xmlns:a16="http://schemas.microsoft.com/office/drawing/2014/main" id="{8E2788AC-616D-F340-3D38-5B851806EE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43784"/>
          <a:stretch>
            <a:fillRect/>
          </a:stretch>
        </p:blipFill>
        <p:spPr>
          <a:xfrm>
            <a:off x="0" y="-804808"/>
            <a:ext cx="12292208" cy="4935854"/>
          </a:xfrm>
          <a:prstGeom prst="rect">
            <a:avLst/>
          </a:prstGeom>
        </p:spPr>
      </p:pic>
      <p:sp>
        <p:nvSpPr>
          <p:cNvPr id="28" name="BlokTextu 27">
            <a:extLst>
              <a:ext uri="{FF2B5EF4-FFF2-40B4-BE49-F238E27FC236}">
                <a16:creationId xmlns:a16="http://schemas.microsoft.com/office/drawing/2014/main" id="{954C4ED1-9447-FE73-B70F-27E806E7D762}"/>
              </a:ext>
            </a:extLst>
          </p:cNvPr>
          <p:cNvSpPr txBox="1"/>
          <p:nvPr/>
        </p:nvSpPr>
        <p:spPr>
          <a:xfrm>
            <a:off x="757877" y="437205"/>
            <a:ext cx="10676238" cy="4005405"/>
          </a:xfrm>
          <a:custGeom>
            <a:avLst/>
            <a:gdLst/>
            <a:ahLst/>
            <a:cxnLst/>
            <a:rect l="l" t="t" r="r" b="b"/>
            <a:pathLst>
              <a:path w="10043555" h="3582959">
                <a:moveTo>
                  <a:pt x="4378753" y="1809528"/>
                </a:moveTo>
                <a:lnTo>
                  <a:pt x="4382563" y="1809528"/>
                </a:lnTo>
                <a:lnTo>
                  <a:pt x="4508293" y="2194338"/>
                </a:lnTo>
                <a:lnTo>
                  <a:pt x="4249213" y="2194338"/>
                </a:lnTo>
                <a:close/>
                <a:moveTo>
                  <a:pt x="6647608" y="1466628"/>
                </a:moveTo>
                <a:lnTo>
                  <a:pt x="6647608" y="1681893"/>
                </a:lnTo>
                <a:lnTo>
                  <a:pt x="6691423" y="1681893"/>
                </a:lnTo>
                <a:cubicBezTo>
                  <a:pt x="6725713" y="1681893"/>
                  <a:pt x="6748573" y="1686973"/>
                  <a:pt x="6760003" y="1697133"/>
                </a:cubicBezTo>
                <a:cubicBezTo>
                  <a:pt x="6771433" y="1707293"/>
                  <a:pt x="6777148" y="1726978"/>
                  <a:pt x="6777148" y="1756188"/>
                </a:cubicBezTo>
                <a:lnTo>
                  <a:pt x="6777148" y="2512473"/>
                </a:lnTo>
                <a:cubicBezTo>
                  <a:pt x="6777148" y="2541683"/>
                  <a:pt x="6771750" y="2560733"/>
                  <a:pt x="6760956" y="2569623"/>
                </a:cubicBezTo>
                <a:cubicBezTo>
                  <a:pt x="6750160" y="2578513"/>
                  <a:pt x="6726348" y="2582958"/>
                  <a:pt x="6689518" y="2582958"/>
                </a:cubicBezTo>
                <a:lnTo>
                  <a:pt x="6647608" y="2582958"/>
                </a:lnTo>
                <a:lnTo>
                  <a:pt x="6647608" y="2798223"/>
                </a:lnTo>
                <a:lnTo>
                  <a:pt x="7205773" y="2798223"/>
                </a:lnTo>
                <a:lnTo>
                  <a:pt x="7205773" y="2582958"/>
                </a:lnTo>
                <a:cubicBezTo>
                  <a:pt x="7176563" y="2581688"/>
                  <a:pt x="7158148" y="2575656"/>
                  <a:pt x="7150528" y="2564861"/>
                </a:cubicBezTo>
                <a:cubicBezTo>
                  <a:pt x="7142908" y="2554066"/>
                  <a:pt x="7139098" y="2534063"/>
                  <a:pt x="7139098" y="2504853"/>
                </a:cubicBezTo>
                <a:lnTo>
                  <a:pt x="7139098" y="2219103"/>
                </a:lnTo>
                <a:lnTo>
                  <a:pt x="7142908" y="2219103"/>
                </a:lnTo>
                <a:lnTo>
                  <a:pt x="7337218" y="2480088"/>
                </a:lnTo>
                <a:cubicBezTo>
                  <a:pt x="7351187" y="2499138"/>
                  <a:pt x="7360713" y="2513108"/>
                  <a:pt x="7365793" y="2521998"/>
                </a:cubicBezTo>
                <a:cubicBezTo>
                  <a:pt x="7370873" y="2530888"/>
                  <a:pt x="7373413" y="2539778"/>
                  <a:pt x="7373413" y="2548668"/>
                </a:cubicBezTo>
                <a:cubicBezTo>
                  <a:pt x="7373413" y="2562638"/>
                  <a:pt x="7368333" y="2571846"/>
                  <a:pt x="7358173" y="2576291"/>
                </a:cubicBezTo>
                <a:cubicBezTo>
                  <a:pt x="7348013" y="2580736"/>
                  <a:pt x="7334678" y="2582958"/>
                  <a:pt x="7318168" y="2582958"/>
                </a:cubicBezTo>
                <a:lnTo>
                  <a:pt x="7318168" y="2798223"/>
                </a:lnTo>
                <a:lnTo>
                  <a:pt x="7990633" y="2798223"/>
                </a:lnTo>
                <a:lnTo>
                  <a:pt x="7990633" y="2582958"/>
                </a:lnTo>
                <a:cubicBezTo>
                  <a:pt x="7966503" y="2581688"/>
                  <a:pt x="7946818" y="2579148"/>
                  <a:pt x="7931577" y="2575338"/>
                </a:cubicBezTo>
                <a:cubicBezTo>
                  <a:pt x="7916338" y="2571528"/>
                  <a:pt x="7901097" y="2565178"/>
                  <a:pt x="7885858" y="2556288"/>
                </a:cubicBezTo>
                <a:cubicBezTo>
                  <a:pt x="7869347" y="2546128"/>
                  <a:pt x="7853473" y="2533746"/>
                  <a:pt x="7838233" y="2519141"/>
                </a:cubicBezTo>
                <a:cubicBezTo>
                  <a:pt x="7822993" y="2504536"/>
                  <a:pt x="7803943" y="2483263"/>
                  <a:pt x="7781083" y="2455323"/>
                </a:cubicBezTo>
                <a:lnTo>
                  <a:pt x="7485808" y="2104803"/>
                </a:lnTo>
                <a:lnTo>
                  <a:pt x="7777273" y="1748568"/>
                </a:lnTo>
                <a:cubicBezTo>
                  <a:pt x="7800133" y="1720628"/>
                  <a:pt x="7822993" y="1702531"/>
                  <a:pt x="7845853" y="1694276"/>
                </a:cubicBezTo>
                <a:cubicBezTo>
                  <a:pt x="7868713" y="1686021"/>
                  <a:pt x="7894748" y="1681893"/>
                  <a:pt x="7923958" y="1681893"/>
                </a:cubicBezTo>
                <a:lnTo>
                  <a:pt x="7923958" y="1466628"/>
                </a:lnTo>
                <a:lnTo>
                  <a:pt x="7350553" y="1466628"/>
                </a:lnTo>
                <a:lnTo>
                  <a:pt x="7350553" y="1681893"/>
                </a:lnTo>
                <a:cubicBezTo>
                  <a:pt x="7386113" y="1681893"/>
                  <a:pt x="7403893" y="1693323"/>
                  <a:pt x="7403893" y="1716183"/>
                </a:cubicBezTo>
                <a:cubicBezTo>
                  <a:pt x="7403893" y="1725073"/>
                  <a:pt x="7400400" y="1735233"/>
                  <a:pt x="7393415" y="1746663"/>
                </a:cubicBezTo>
                <a:cubicBezTo>
                  <a:pt x="7386430" y="1758093"/>
                  <a:pt x="7375318" y="1772698"/>
                  <a:pt x="7360077" y="1790478"/>
                </a:cubicBezTo>
                <a:lnTo>
                  <a:pt x="7142908" y="2057178"/>
                </a:lnTo>
                <a:lnTo>
                  <a:pt x="7139098" y="2057178"/>
                </a:lnTo>
                <a:lnTo>
                  <a:pt x="7139098" y="1763808"/>
                </a:lnTo>
                <a:cubicBezTo>
                  <a:pt x="7139098" y="1739678"/>
                  <a:pt x="7141003" y="1722216"/>
                  <a:pt x="7144813" y="1711421"/>
                </a:cubicBezTo>
                <a:cubicBezTo>
                  <a:pt x="7148623" y="1700626"/>
                  <a:pt x="7157513" y="1693006"/>
                  <a:pt x="7171483" y="1688561"/>
                </a:cubicBezTo>
                <a:cubicBezTo>
                  <a:pt x="7185453" y="1684116"/>
                  <a:pt x="7208313" y="1681893"/>
                  <a:pt x="7240063" y="1681893"/>
                </a:cubicBezTo>
                <a:lnTo>
                  <a:pt x="7240063" y="1466628"/>
                </a:lnTo>
                <a:close/>
                <a:moveTo>
                  <a:pt x="5182663" y="1466628"/>
                </a:moveTo>
                <a:lnTo>
                  <a:pt x="5182663" y="1681893"/>
                </a:lnTo>
                <a:lnTo>
                  <a:pt x="5218858" y="1681893"/>
                </a:lnTo>
                <a:cubicBezTo>
                  <a:pt x="5253148" y="1681893"/>
                  <a:pt x="5277279" y="1686656"/>
                  <a:pt x="5291248" y="1696181"/>
                </a:cubicBezTo>
                <a:cubicBezTo>
                  <a:pt x="5305218" y="1705706"/>
                  <a:pt x="5312203" y="1725708"/>
                  <a:pt x="5312203" y="1756188"/>
                </a:cubicBezTo>
                <a:lnTo>
                  <a:pt x="5312203" y="2512473"/>
                </a:lnTo>
                <a:cubicBezTo>
                  <a:pt x="5312203" y="2541683"/>
                  <a:pt x="5305854" y="2560733"/>
                  <a:pt x="5293153" y="2569623"/>
                </a:cubicBezTo>
                <a:cubicBezTo>
                  <a:pt x="5280453" y="2578513"/>
                  <a:pt x="5253783" y="2582958"/>
                  <a:pt x="5213143" y="2582958"/>
                </a:cubicBezTo>
                <a:lnTo>
                  <a:pt x="5182663" y="2582958"/>
                </a:lnTo>
                <a:lnTo>
                  <a:pt x="5182663" y="2798223"/>
                </a:lnTo>
                <a:lnTo>
                  <a:pt x="5740828" y="2798223"/>
                </a:lnTo>
                <a:lnTo>
                  <a:pt x="5740828" y="2582958"/>
                </a:lnTo>
                <a:lnTo>
                  <a:pt x="5704633" y="2582958"/>
                </a:lnTo>
                <a:cubicBezTo>
                  <a:pt x="5667803" y="2582958"/>
                  <a:pt x="5643355" y="2578196"/>
                  <a:pt x="5631290" y="2568671"/>
                </a:cubicBezTo>
                <a:cubicBezTo>
                  <a:pt x="5619226" y="2559146"/>
                  <a:pt x="5613193" y="2541048"/>
                  <a:pt x="5613193" y="2514378"/>
                </a:cubicBezTo>
                <a:lnTo>
                  <a:pt x="5613193" y="1973358"/>
                </a:lnTo>
                <a:lnTo>
                  <a:pt x="5617003" y="1973358"/>
                </a:lnTo>
                <a:lnTo>
                  <a:pt x="6011338" y="2809653"/>
                </a:lnTo>
                <a:lnTo>
                  <a:pt x="6377098" y="2809653"/>
                </a:lnTo>
                <a:lnTo>
                  <a:pt x="6377098" y="1756188"/>
                </a:lnTo>
                <a:cubicBezTo>
                  <a:pt x="6377098" y="1725708"/>
                  <a:pt x="6382813" y="1705706"/>
                  <a:pt x="6394243" y="1696181"/>
                </a:cubicBezTo>
                <a:cubicBezTo>
                  <a:pt x="6405673" y="1686656"/>
                  <a:pt x="6427898" y="1681893"/>
                  <a:pt x="6460918" y="1681893"/>
                </a:cubicBezTo>
                <a:lnTo>
                  <a:pt x="6506638" y="1681893"/>
                </a:lnTo>
                <a:lnTo>
                  <a:pt x="6506638" y="1466628"/>
                </a:lnTo>
                <a:lnTo>
                  <a:pt x="5954188" y="1466628"/>
                </a:lnTo>
                <a:lnTo>
                  <a:pt x="5954188" y="1681893"/>
                </a:lnTo>
                <a:lnTo>
                  <a:pt x="5975143" y="1681893"/>
                </a:lnTo>
                <a:cubicBezTo>
                  <a:pt x="6017053" y="1681893"/>
                  <a:pt x="6044358" y="1686973"/>
                  <a:pt x="6057058" y="1697133"/>
                </a:cubicBezTo>
                <a:cubicBezTo>
                  <a:pt x="6069758" y="1707293"/>
                  <a:pt x="6076108" y="1730153"/>
                  <a:pt x="6076108" y="1765713"/>
                </a:cubicBezTo>
                <a:lnTo>
                  <a:pt x="6076108" y="2232438"/>
                </a:lnTo>
                <a:lnTo>
                  <a:pt x="6072298" y="2232438"/>
                </a:lnTo>
                <a:lnTo>
                  <a:pt x="5733208" y="1466628"/>
                </a:lnTo>
                <a:close/>
                <a:moveTo>
                  <a:pt x="2288968" y="1466628"/>
                </a:moveTo>
                <a:lnTo>
                  <a:pt x="2288968" y="1681893"/>
                </a:lnTo>
                <a:lnTo>
                  <a:pt x="2325163" y="1681893"/>
                </a:lnTo>
                <a:cubicBezTo>
                  <a:pt x="2361994" y="1681893"/>
                  <a:pt x="2386758" y="1686973"/>
                  <a:pt x="2399459" y="1697133"/>
                </a:cubicBezTo>
                <a:cubicBezTo>
                  <a:pt x="2412158" y="1707293"/>
                  <a:pt x="2418509" y="1727613"/>
                  <a:pt x="2418509" y="1758093"/>
                </a:cubicBezTo>
                <a:lnTo>
                  <a:pt x="2418509" y="2501043"/>
                </a:lnTo>
                <a:cubicBezTo>
                  <a:pt x="2418509" y="2535333"/>
                  <a:pt x="2413111" y="2557558"/>
                  <a:pt x="2402316" y="2567718"/>
                </a:cubicBezTo>
                <a:cubicBezTo>
                  <a:pt x="2391521" y="2577878"/>
                  <a:pt x="2366438" y="2582958"/>
                  <a:pt x="2327068" y="2582958"/>
                </a:cubicBezTo>
                <a:lnTo>
                  <a:pt x="2288968" y="2582958"/>
                </a:lnTo>
                <a:lnTo>
                  <a:pt x="2288968" y="2798223"/>
                </a:lnTo>
                <a:lnTo>
                  <a:pt x="2890949" y="2798223"/>
                </a:lnTo>
                <a:lnTo>
                  <a:pt x="2890949" y="2582958"/>
                </a:lnTo>
                <a:cubicBezTo>
                  <a:pt x="2847768" y="2582958"/>
                  <a:pt x="2819511" y="2578513"/>
                  <a:pt x="2806176" y="2569623"/>
                </a:cubicBezTo>
                <a:cubicBezTo>
                  <a:pt x="2792841" y="2560733"/>
                  <a:pt x="2786174" y="2542953"/>
                  <a:pt x="2786174" y="2516283"/>
                </a:cubicBezTo>
                <a:lnTo>
                  <a:pt x="2786174" y="2232438"/>
                </a:lnTo>
                <a:lnTo>
                  <a:pt x="3142408" y="2232438"/>
                </a:lnTo>
                <a:lnTo>
                  <a:pt x="3142408" y="2508663"/>
                </a:lnTo>
                <a:cubicBezTo>
                  <a:pt x="3142408" y="2541683"/>
                  <a:pt x="3136058" y="2562321"/>
                  <a:pt x="3123359" y="2570576"/>
                </a:cubicBezTo>
                <a:cubicBezTo>
                  <a:pt x="3110658" y="2578831"/>
                  <a:pt x="3083353" y="2582958"/>
                  <a:pt x="3041444" y="2582958"/>
                </a:cubicBezTo>
                <a:lnTo>
                  <a:pt x="3041444" y="2798223"/>
                </a:lnTo>
                <a:lnTo>
                  <a:pt x="3637708" y="2798223"/>
                </a:lnTo>
                <a:lnTo>
                  <a:pt x="3637708" y="2582958"/>
                </a:lnTo>
                <a:lnTo>
                  <a:pt x="3612943" y="2582958"/>
                </a:lnTo>
                <a:cubicBezTo>
                  <a:pt x="3571033" y="2582958"/>
                  <a:pt x="3543411" y="2578513"/>
                  <a:pt x="3530076" y="2569623"/>
                </a:cubicBezTo>
                <a:cubicBezTo>
                  <a:pt x="3516741" y="2560733"/>
                  <a:pt x="3510073" y="2540413"/>
                  <a:pt x="3510073" y="2508663"/>
                </a:cubicBezTo>
                <a:lnTo>
                  <a:pt x="3510073" y="1756188"/>
                </a:lnTo>
                <a:cubicBezTo>
                  <a:pt x="3510073" y="1732058"/>
                  <a:pt x="3513248" y="1714913"/>
                  <a:pt x="3519598" y="1704753"/>
                </a:cubicBezTo>
                <a:cubicBezTo>
                  <a:pt x="3525948" y="1694593"/>
                  <a:pt x="3535791" y="1688243"/>
                  <a:pt x="3549126" y="1685703"/>
                </a:cubicBezTo>
                <a:cubicBezTo>
                  <a:pt x="3562461" y="1683163"/>
                  <a:pt x="3584368" y="1681893"/>
                  <a:pt x="3614848" y="1681893"/>
                </a:cubicBezTo>
                <a:lnTo>
                  <a:pt x="3637708" y="1681893"/>
                </a:lnTo>
                <a:lnTo>
                  <a:pt x="3637708" y="1466628"/>
                </a:lnTo>
                <a:lnTo>
                  <a:pt x="3041444" y="1466628"/>
                </a:lnTo>
                <a:lnTo>
                  <a:pt x="3041444" y="1681893"/>
                </a:lnTo>
                <a:cubicBezTo>
                  <a:pt x="3082084" y="1681893"/>
                  <a:pt x="3109071" y="1686656"/>
                  <a:pt x="3122406" y="1696181"/>
                </a:cubicBezTo>
                <a:cubicBezTo>
                  <a:pt x="3135741" y="1705706"/>
                  <a:pt x="3142408" y="1726343"/>
                  <a:pt x="3142408" y="1758093"/>
                </a:cubicBezTo>
                <a:lnTo>
                  <a:pt x="3142408" y="1948593"/>
                </a:lnTo>
                <a:lnTo>
                  <a:pt x="2786174" y="1948593"/>
                </a:lnTo>
                <a:lnTo>
                  <a:pt x="2786174" y="1758093"/>
                </a:lnTo>
                <a:cubicBezTo>
                  <a:pt x="2786174" y="1725073"/>
                  <a:pt x="2792841" y="1704118"/>
                  <a:pt x="2806176" y="1695228"/>
                </a:cubicBezTo>
                <a:cubicBezTo>
                  <a:pt x="2819511" y="1686338"/>
                  <a:pt x="2847768" y="1681893"/>
                  <a:pt x="2890949" y="1681893"/>
                </a:cubicBezTo>
                <a:lnTo>
                  <a:pt x="2890949" y="1466628"/>
                </a:lnTo>
                <a:close/>
                <a:moveTo>
                  <a:pt x="873553" y="1466628"/>
                </a:moveTo>
                <a:lnTo>
                  <a:pt x="873553" y="1906683"/>
                </a:lnTo>
                <a:lnTo>
                  <a:pt x="1149778" y="1906683"/>
                </a:lnTo>
                <a:lnTo>
                  <a:pt x="1149778" y="1792383"/>
                </a:lnTo>
                <a:cubicBezTo>
                  <a:pt x="1149778" y="1761903"/>
                  <a:pt x="1153906" y="1743171"/>
                  <a:pt x="1162161" y="1736186"/>
                </a:cubicBezTo>
                <a:cubicBezTo>
                  <a:pt x="1170416" y="1729201"/>
                  <a:pt x="1190418" y="1725708"/>
                  <a:pt x="1222168" y="1725708"/>
                </a:cubicBezTo>
                <a:lnTo>
                  <a:pt x="1328848" y="1725708"/>
                </a:lnTo>
                <a:lnTo>
                  <a:pt x="1328848" y="2512473"/>
                </a:lnTo>
                <a:cubicBezTo>
                  <a:pt x="1328848" y="2537873"/>
                  <a:pt x="1323769" y="2555971"/>
                  <a:pt x="1313609" y="2566766"/>
                </a:cubicBezTo>
                <a:cubicBezTo>
                  <a:pt x="1303448" y="2577561"/>
                  <a:pt x="1281223" y="2582958"/>
                  <a:pt x="1246933" y="2582958"/>
                </a:cubicBezTo>
                <a:lnTo>
                  <a:pt x="1180259" y="2582958"/>
                </a:lnTo>
                <a:lnTo>
                  <a:pt x="1180259" y="2798223"/>
                </a:lnTo>
                <a:lnTo>
                  <a:pt x="1841293" y="2798223"/>
                </a:lnTo>
                <a:lnTo>
                  <a:pt x="1841293" y="2582958"/>
                </a:lnTo>
                <a:lnTo>
                  <a:pt x="1803193" y="2582958"/>
                </a:lnTo>
                <a:cubicBezTo>
                  <a:pt x="1758743" y="2582958"/>
                  <a:pt x="1729851" y="2578831"/>
                  <a:pt x="1716516" y="2570576"/>
                </a:cubicBezTo>
                <a:cubicBezTo>
                  <a:pt x="1703181" y="2562321"/>
                  <a:pt x="1696513" y="2541048"/>
                  <a:pt x="1696513" y="2506758"/>
                </a:cubicBezTo>
                <a:lnTo>
                  <a:pt x="1696513" y="1725708"/>
                </a:lnTo>
                <a:lnTo>
                  <a:pt x="1807003" y="1725708"/>
                </a:lnTo>
                <a:cubicBezTo>
                  <a:pt x="1836213" y="1725708"/>
                  <a:pt x="1854946" y="1729201"/>
                  <a:pt x="1863201" y="1736186"/>
                </a:cubicBezTo>
                <a:cubicBezTo>
                  <a:pt x="1871456" y="1743171"/>
                  <a:pt x="1875583" y="1758728"/>
                  <a:pt x="1875583" y="1782858"/>
                </a:cubicBezTo>
                <a:lnTo>
                  <a:pt x="1875583" y="1906683"/>
                </a:lnTo>
                <a:lnTo>
                  <a:pt x="2151809" y="1906683"/>
                </a:lnTo>
                <a:lnTo>
                  <a:pt x="2151809" y="1466628"/>
                </a:lnTo>
                <a:close/>
                <a:moveTo>
                  <a:pt x="4220639" y="1451388"/>
                </a:moveTo>
                <a:lnTo>
                  <a:pt x="3868214" y="2472468"/>
                </a:lnTo>
                <a:cubicBezTo>
                  <a:pt x="3856783" y="2506758"/>
                  <a:pt x="3846623" y="2530888"/>
                  <a:pt x="3837733" y="2544858"/>
                </a:cubicBezTo>
                <a:cubicBezTo>
                  <a:pt x="3828843" y="2558828"/>
                  <a:pt x="3817413" y="2568671"/>
                  <a:pt x="3803443" y="2574386"/>
                </a:cubicBezTo>
                <a:cubicBezTo>
                  <a:pt x="3789473" y="2580101"/>
                  <a:pt x="3768519" y="2582958"/>
                  <a:pt x="3740578" y="2582958"/>
                </a:cubicBezTo>
                <a:lnTo>
                  <a:pt x="3729148" y="2582958"/>
                </a:lnTo>
                <a:lnTo>
                  <a:pt x="3729148" y="2798223"/>
                </a:lnTo>
                <a:lnTo>
                  <a:pt x="4260643" y="2798223"/>
                </a:lnTo>
                <a:lnTo>
                  <a:pt x="4260643" y="2582958"/>
                </a:lnTo>
                <a:cubicBezTo>
                  <a:pt x="4231433" y="2582958"/>
                  <a:pt x="4209526" y="2579783"/>
                  <a:pt x="4194921" y="2573433"/>
                </a:cubicBezTo>
                <a:cubicBezTo>
                  <a:pt x="4180316" y="2567083"/>
                  <a:pt x="4173013" y="2556288"/>
                  <a:pt x="4173013" y="2541048"/>
                </a:cubicBezTo>
                <a:cubicBezTo>
                  <a:pt x="4173013" y="2524538"/>
                  <a:pt x="4177141" y="2504853"/>
                  <a:pt x="4185396" y="2481993"/>
                </a:cubicBezTo>
                <a:cubicBezTo>
                  <a:pt x="4193651" y="2459133"/>
                  <a:pt x="4198413" y="2445163"/>
                  <a:pt x="4199683" y="2440083"/>
                </a:cubicBezTo>
                <a:lnTo>
                  <a:pt x="4554013" y="2440083"/>
                </a:lnTo>
                <a:cubicBezTo>
                  <a:pt x="4573063" y="2493423"/>
                  <a:pt x="4582588" y="2528983"/>
                  <a:pt x="4582588" y="2546763"/>
                </a:cubicBezTo>
                <a:cubicBezTo>
                  <a:pt x="4582588" y="2570893"/>
                  <a:pt x="4564173" y="2582958"/>
                  <a:pt x="4527343" y="2582958"/>
                </a:cubicBezTo>
                <a:lnTo>
                  <a:pt x="4483528" y="2582958"/>
                </a:lnTo>
                <a:lnTo>
                  <a:pt x="4483528" y="2798223"/>
                </a:lnTo>
                <a:lnTo>
                  <a:pt x="5087413" y="2798223"/>
                </a:lnTo>
                <a:lnTo>
                  <a:pt x="5087413" y="2582958"/>
                </a:lnTo>
                <a:lnTo>
                  <a:pt x="5060743" y="2582958"/>
                </a:lnTo>
                <a:cubicBezTo>
                  <a:pt x="5037883" y="2582958"/>
                  <a:pt x="5019786" y="2578831"/>
                  <a:pt x="5006451" y="2570576"/>
                </a:cubicBezTo>
                <a:cubicBezTo>
                  <a:pt x="4993116" y="2562321"/>
                  <a:pt x="4981368" y="2548033"/>
                  <a:pt x="4971208" y="2527713"/>
                </a:cubicBezTo>
                <a:cubicBezTo>
                  <a:pt x="4961049" y="2507393"/>
                  <a:pt x="4948349" y="2474373"/>
                  <a:pt x="4933108" y="2428653"/>
                </a:cubicBezTo>
                <a:lnTo>
                  <a:pt x="4605448" y="1451388"/>
                </a:lnTo>
                <a:close/>
                <a:moveTo>
                  <a:pt x="8600233" y="1422813"/>
                </a:moveTo>
                <a:cubicBezTo>
                  <a:pt x="8517683" y="1422813"/>
                  <a:pt x="8446881" y="1431386"/>
                  <a:pt x="8387825" y="1448531"/>
                </a:cubicBezTo>
                <a:cubicBezTo>
                  <a:pt x="8328771" y="1465676"/>
                  <a:pt x="8277653" y="1493933"/>
                  <a:pt x="8234473" y="1533303"/>
                </a:cubicBezTo>
                <a:cubicBezTo>
                  <a:pt x="8198913" y="1565053"/>
                  <a:pt x="8170655" y="1604423"/>
                  <a:pt x="8149701" y="1651413"/>
                </a:cubicBezTo>
                <a:cubicBezTo>
                  <a:pt x="8128745" y="1698403"/>
                  <a:pt x="8118268" y="1748568"/>
                  <a:pt x="8118268" y="1801908"/>
                </a:cubicBezTo>
                <a:cubicBezTo>
                  <a:pt x="8118268" y="1873028"/>
                  <a:pt x="8135731" y="1935258"/>
                  <a:pt x="8170655" y="1988598"/>
                </a:cubicBezTo>
                <a:cubicBezTo>
                  <a:pt x="8205580" y="2041938"/>
                  <a:pt x="8245268" y="2085436"/>
                  <a:pt x="8289718" y="2119091"/>
                </a:cubicBezTo>
                <a:cubicBezTo>
                  <a:pt x="8334167" y="2152746"/>
                  <a:pt x="8391317" y="2189893"/>
                  <a:pt x="8461168" y="2230533"/>
                </a:cubicBezTo>
                <a:lnTo>
                  <a:pt x="8537368" y="2272443"/>
                </a:lnTo>
                <a:cubicBezTo>
                  <a:pt x="8600867" y="2306733"/>
                  <a:pt x="8646905" y="2337213"/>
                  <a:pt x="8675481" y="2363883"/>
                </a:cubicBezTo>
                <a:cubicBezTo>
                  <a:pt x="8704055" y="2390553"/>
                  <a:pt x="8718343" y="2427383"/>
                  <a:pt x="8718343" y="2474373"/>
                </a:cubicBezTo>
                <a:cubicBezTo>
                  <a:pt x="8718343" y="2512473"/>
                  <a:pt x="8706277" y="2544858"/>
                  <a:pt x="8682147" y="2571528"/>
                </a:cubicBezTo>
                <a:cubicBezTo>
                  <a:pt x="8658018" y="2598198"/>
                  <a:pt x="8620553" y="2611533"/>
                  <a:pt x="8569753" y="2611533"/>
                </a:cubicBezTo>
                <a:cubicBezTo>
                  <a:pt x="8465613" y="2611533"/>
                  <a:pt x="8413543" y="2551843"/>
                  <a:pt x="8413543" y="2432463"/>
                </a:cubicBezTo>
                <a:lnTo>
                  <a:pt x="8413543" y="2354358"/>
                </a:lnTo>
                <a:lnTo>
                  <a:pt x="8118268" y="2354358"/>
                </a:lnTo>
                <a:lnTo>
                  <a:pt x="8118268" y="2762028"/>
                </a:lnTo>
                <a:cubicBezTo>
                  <a:pt x="8256698" y="2814098"/>
                  <a:pt x="8409733" y="2840133"/>
                  <a:pt x="8577373" y="2840133"/>
                </a:cubicBezTo>
                <a:cubicBezTo>
                  <a:pt x="8676433" y="2840133"/>
                  <a:pt x="8756760" y="2829338"/>
                  <a:pt x="8818355" y="2807748"/>
                </a:cubicBezTo>
                <a:cubicBezTo>
                  <a:pt x="8879951" y="2786158"/>
                  <a:pt x="8931703" y="2754408"/>
                  <a:pt x="8973613" y="2712498"/>
                </a:cubicBezTo>
                <a:cubicBezTo>
                  <a:pt x="9051083" y="2635028"/>
                  <a:pt x="9089818" y="2538508"/>
                  <a:pt x="9089818" y="2422938"/>
                </a:cubicBezTo>
                <a:cubicBezTo>
                  <a:pt x="9089818" y="2349278"/>
                  <a:pt x="9076165" y="2287366"/>
                  <a:pt x="9048860" y="2237201"/>
                </a:cubicBezTo>
                <a:cubicBezTo>
                  <a:pt x="9021555" y="2187036"/>
                  <a:pt x="8985995" y="2145443"/>
                  <a:pt x="8942181" y="2112423"/>
                </a:cubicBezTo>
                <a:cubicBezTo>
                  <a:pt x="8898365" y="2079403"/>
                  <a:pt x="8840899" y="2043843"/>
                  <a:pt x="8769777" y="2005743"/>
                </a:cubicBezTo>
                <a:cubicBezTo>
                  <a:pt x="8749458" y="1994313"/>
                  <a:pt x="8727233" y="1982883"/>
                  <a:pt x="8703103" y="1971453"/>
                </a:cubicBezTo>
                <a:cubicBezTo>
                  <a:pt x="8640873" y="1938433"/>
                  <a:pt x="8595153" y="1912716"/>
                  <a:pt x="8565943" y="1894301"/>
                </a:cubicBezTo>
                <a:cubicBezTo>
                  <a:pt x="8536733" y="1875886"/>
                  <a:pt x="8513555" y="1855883"/>
                  <a:pt x="8496410" y="1834293"/>
                </a:cubicBezTo>
                <a:cubicBezTo>
                  <a:pt x="8479265" y="1812703"/>
                  <a:pt x="8470693" y="1787938"/>
                  <a:pt x="8470693" y="1759998"/>
                </a:cubicBezTo>
                <a:cubicBezTo>
                  <a:pt x="8470693" y="1730788"/>
                  <a:pt x="8480853" y="1702531"/>
                  <a:pt x="8501173" y="1675226"/>
                </a:cubicBezTo>
                <a:cubicBezTo>
                  <a:pt x="8521493" y="1647921"/>
                  <a:pt x="8556418" y="1634268"/>
                  <a:pt x="8605947" y="1634268"/>
                </a:cubicBezTo>
                <a:cubicBezTo>
                  <a:pt x="8651668" y="1634268"/>
                  <a:pt x="8685958" y="1645698"/>
                  <a:pt x="8708818" y="1668558"/>
                </a:cubicBezTo>
                <a:cubicBezTo>
                  <a:pt x="8731677" y="1691418"/>
                  <a:pt x="8743108" y="1728883"/>
                  <a:pt x="8743108" y="1780953"/>
                </a:cubicBezTo>
                <a:lnTo>
                  <a:pt x="8743108" y="1868583"/>
                </a:lnTo>
                <a:lnTo>
                  <a:pt x="9026953" y="1868583"/>
                </a:lnTo>
                <a:lnTo>
                  <a:pt x="9026953" y="1502823"/>
                </a:lnTo>
                <a:cubicBezTo>
                  <a:pt x="8897413" y="1449483"/>
                  <a:pt x="8755173" y="1422813"/>
                  <a:pt x="8600233" y="1422813"/>
                </a:cubicBezTo>
                <a:close/>
                <a:moveTo>
                  <a:pt x="0" y="0"/>
                </a:moveTo>
                <a:lnTo>
                  <a:pt x="10043555" y="0"/>
                </a:lnTo>
                <a:lnTo>
                  <a:pt x="10043555" y="3582959"/>
                </a:lnTo>
                <a:lnTo>
                  <a:pt x="0" y="3582959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5000"/>
                  <a:lumOff val="95000"/>
                  <a:alpha val="0"/>
                </a:schemeClr>
              </a:gs>
              <a:gs pos="29000">
                <a:schemeClr val="tx1"/>
              </a:gs>
              <a:gs pos="83000">
                <a:schemeClr val="tx1"/>
              </a:gs>
              <a:gs pos="100000">
                <a:schemeClr val="tx1"/>
              </a:gs>
            </a:gsLst>
            <a:lin ang="16200000" scaled="1"/>
            <a:tileRect/>
          </a:gra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sk-SK" sz="15000" b="1" dirty="0">
              <a:latin typeface="Amasis MT Pro Black" panose="02040A04050005020304" pitchFamily="18" charset="-18"/>
            </a:endParaRPr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AAE23107-868A-8F3C-EDF1-E7F45FB42D2F}"/>
              </a:ext>
            </a:extLst>
          </p:cNvPr>
          <p:cNvSpPr txBox="1"/>
          <p:nvPr/>
        </p:nvSpPr>
        <p:spPr>
          <a:xfrm>
            <a:off x="1321625" y="452212"/>
            <a:ext cx="95487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5400" b="1" dirty="0">
                <a:solidFill>
                  <a:schemeClr val="bg1"/>
                </a:solidFill>
              </a:rPr>
              <a:t>LET'S BUILD A BETTER WORLD</a:t>
            </a:r>
            <a:endParaRPr lang="sk-SK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32254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8000" b="-4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4DC9AD-E77F-D4E8-1134-F853B20863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ĺžnik 1">
            <a:extLst>
              <a:ext uri="{FF2B5EF4-FFF2-40B4-BE49-F238E27FC236}">
                <a16:creationId xmlns:a16="http://schemas.microsoft.com/office/drawing/2014/main" id="{B43D5AF2-64F1-36D8-4296-2F9D4B065CBD}"/>
              </a:ext>
            </a:extLst>
          </p:cNvPr>
          <p:cNvSpPr/>
          <p:nvPr/>
        </p:nvSpPr>
        <p:spPr>
          <a:xfrm>
            <a:off x="0" y="3429000"/>
            <a:ext cx="12192000" cy="3429000"/>
          </a:xfrm>
          <a:prstGeom prst="rect">
            <a:avLst/>
          </a:prstGeom>
          <a:gradFill flip="none" rotWithShape="1">
            <a:gsLst>
              <a:gs pos="100000">
                <a:schemeClr val="tx1">
                  <a:alpha val="0"/>
                </a:schemeClr>
              </a:gs>
              <a:gs pos="0">
                <a:schemeClr val="tx1"/>
              </a:gs>
              <a:gs pos="100000">
                <a:schemeClr val="tx1"/>
              </a:gs>
              <a:gs pos="10000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 useBgFill="1">
        <p:nvSpPr>
          <p:cNvPr id="5" name="Obdĺžnik 4">
            <a:extLst>
              <a:ext uri="{FF2B5EF4-FFF2-40B4-BE49-F238E27FC236}">
                <a16:creationId xmlns:a16="http://schemas.microsoft.com/office/drawing/2014/main" id="{096D1DE1-358A-6F18-BF00-A9850AB07CD8}"/>
              </a:ext>
            </a:extLst>
          </p:cNvPr>
          <p:cNvSpPr/>
          <p:nvPr/>
        </p:nvSpPr>
        <p:spPr>
          <a:xfrm>
            <a:off x="0" y="0"/>
            <a:ext cx="12192000" cy="422365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9" name="Obrázok 8">
            <a:extLst>
              <a:ext uri="{FF2B5EF4-FFF2-40B4-BE49-F238E27FC236}">
                <a16:creationId xmlns:a16="http://schemas.microsoft.com/office/drawing/2014/main" id="{12CF5C6D-8080-464F-4010-82A8FCC498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79" b="15214"/>
          <a:stretch>
            <a:fillRect/>
          </a:stretch>
        </p:blipFill>
        <p:spPr>
          <a:xfrm>
            <a:off x="1524000" y="0"/>
            <a:ext cx="9144000" cy="6876964"/>
          </a:xfrm>
          <a:prstGeom prst="rect">
            <a:avLst/>
          </a:prstGeom>
          <a:gradFill flip="none" rotWithShape="1">
            <a:gsLst>
              <a:gs pos="100000">
                <a:schemeClr val="tx1">
                  <a:alpha val="0"/>
                </a:schemeClr>
              </a:gs>
              <a:gs pos="0">
                <a:schemeClr val="tx1"/>
              </a:gs>
              <a:gs pos="100000">
                <a:schemeClr val="tx1"/>
              </a:gs>
              <a:gs pos="100000">
                <a:schemeClr val="tx1">
                  <a:alpha val="0"/>
                </a:schemeClr>
              </a:gs>
            </a:gsLst>
            <a:lin ang="10800000" scaled="1"/>
            <a:tileRect/>
          </a:gradFill>
          <a:effectLst>
            <a:glow rad="38100">
              <a:schemeClr val="tx1">
                <a:alpha val="43000"/>
              </a:schemeClr>
            </a:glow>
            <a:innerShdw blurRad="63500" dist="50800" dir="10800000">
              <a:prstClr val="black">
                <a:alpha val="50000"/>
              </a:prstClr>
            </a:innerShdw>
            <a:softEdge rad="279400"/>
          </a:effectLst>
        </p:spPr>
      </p:pic>
    </p:spTree>
    <p:extLst>
      <p:ext uri="{BB962C8B-B14F-4D97-AF65-F5344CB8AC3E}">
        <p14:creationId xmlns:p14="http://schemas.microsoft.com/office/powerpoint/2010/main" val="25293349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1611</TotalTime>
  <Words>1254</Words>
  <Application>Microsoft Office PowerPoint</Application>
  <PresentationFormat>Širokouhlá</PresentationFormat>
  <Paragraphs>280</Paragraphs>
  <Slides>25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25</vt:i4>
      </vt:variant>
    </vt:vector>
  </HeadingPairs>
  <TitlesOfParts>
    <vt:vector size="30" baseType="lpstr">
      <vt:lpstr>Amasis MT Pro Black</vt:lpstr>
      <vt:lpstr>Aptos</vt:lpstr>
      <vt:lpstr>Aptos Display</vt:lpstr>
      <vt:lpstr>Arial</vt:lpstr>
      <vt:lpstr>Motív Office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Ave ProsperitA</dc:creator>
  <cp:lastModifiedBy>Ave ProsperitA</cp:lastModifiedBy>
  <cp:revision>28</cp:revision>
  <dcterms:created xsi:type="dcterms:W3CDTF">2026-04-17T18:45:19Z</dcterms:created>
  <dcterms:modified xsi:type="dcterms:W3CDTF">2026-04-19T08:41:08Z</dcterms:modified>
</cp:coreProperties>
</file>